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8" r:id="rId1"/>
  </p:sldMasterIdLst>
  <p:sldIdLst>
    <p:sldId id="267" r:id="rId2"/>
    <p:sldId id="268" r:id="rId3"/>
    <p:sldId id="269" r:id="rId4"/>
    <p:sldId id="272" r:id="rId5"/>
    <p:sldId id="273" r:id="rId6"/>
    <p:sldId id="274" r:id="rId7"/>
    <p:sldId id="271" r:id="rId8"/>
    <p:sldId id="270" r:id="rId9"/>
    <p:sldId id="288" r:id="rId10"/>
    <p:sldId id="275" r:id="rId11"/>
    <p:sldId id="276" r:id="rId12"/>
    <p:sldId id="277" r:id="rId13"/>
    <p:sldId id="278" r:id="rId14"/>
    <p:sldId id="285" r:id="rId15"/>
    <p:sldId id="287" r:id="rId16"/>
    <p:sldId id="281" r:id="rId17"/>
    <p:sldId id="286" r:id="rId18"/>
    <p:sldId id="289" r:id="rId19"/>
    <p:sldId id="282" r:id="rId20"/>
    <p:sldId id="283" r:id="rId21"/>
    <p:sldId id="279" r:id="rId22"/>
    <p:sldId id="284" r:id="rId23"/>
    <p:sldId id="292" r:id="rId24"/>
    <p:sldId id="290" r:id="rId25"/>
    <p:sldId id="293" r:id="rId26"/>
    <p:sldId id="294" r:id="rId27"/>
    <p:sldId id="296" r:id="rId28"/>
    <p:sldId id="295" r:id="rId29"/>
    <p:sldId id="297" r:id="rId30"/>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FDF4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999" autoAdjust="0"/>
    <p:restoredTop sz="94660"/>
  </p:normalViewPr>
  <p:slideViewPr>
    <p:cSldViewPr snapToGrid="0">
      <p:cViewPr varScale="1">
        <p:scale>
          <a:sx n="68" d="100"/>
          <a:sy n="68" d="100"/>
        </p:scale>
        <p:origin x="84" y="30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microsoft.com/office/2016/11/relationships/changesInfo" Target="changesInfos/changesInfo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ervé Pelletan" userId="7bc2c30fda70ef85" providerId="LiveId" clId="{DCFA292B-9B74-4319-990E-F72E380AB412}"/>
    <pc:docChg chg="modSld">
      <pc:chgData name="Hervé Pelletan" userId="7bc2c30fda70ef85" providerId="LiveId" clId="{DCFA292B-9B74-4319-990E-F72E380AB412}" dt="2020-12-16T07:39:35.914" v="3" actId="478"/>
      <pc:docMkLst>
        <pc:docMk/>
      </pc:docMkLst>
      <pc:sldChg chg="delSp modSp">
        <pc:chgData name="Hervé Pelletan" userId="7bc2c30fda70ef85" providerId="LiveId" clId="{DCFA292B-9B74-4319-990E-F72E380AB412}" dt="2020-12-16T07:39:35.914" v="3" actId="478"/>
        <pc:sldMkLst>
          <pc:docMk/>
          <pc:sldMk cId="2458906830" sldId="296"/>
        </pc:sldMkLst>
        <pc:picChg chg="del mod">
          <ac:chgData name="Hervé Pelletan" userId="7bc2c30fda70ef85" providerId="LiveId" clId="{DCFA292B-9B74-4319-990E-F72E380AB412}" dt="2020-12-16T07:39:35.914" v="3" actId="478"/>
          <ac:picMkLst>
            <pc:docMk/>
            <pc:sldMk cId="2458906830" sldId="296"/>
            <ac:picMk id="3" creationId="{34DFDB35-AD0C-4A52-8597-AB2793B473A3}"/>
          </ac:picMkLst>
        </pc:picChg>
      </pc:sldChg>
    </pc:docChg>
  </pc:docChgLst>
  <pc:docChgLst>
    <pc:chgData name="Hervé Pelletan" userId="7bc2c30fda70ef85" providerId="LiveId" clId="{C6364D3A-4EAE-47FC-972E-2125ADFBF2FD}"/>
    <pc:docChg chg="custSel addSld modSld">
      <pc:chgData name="Hervé Pelletan" userId="7bc2c30fda70ef85" providerId="LiveId" clId="{C6364D3A-4EAE-47FC-972E-2125ADFBF2FD}" dt="2020-10-31T12:49:51.665" v="2287" actId="20577"/>
      <pc:docMkLst>
        <pc:docMk/>
      </pc:docMkLst>
      <pc:sldChg chg="delSp modSp mod">
        <pc:chgData name="Hervé Pelletan" userId="7bc2c30fda70ef85" providerId="LiveId" clId="{C6364D3A-4EAE-47FC-972E-2125ADFBF2FD}" dt="2020-10-29T06:27:27.761" v="1" actId="478"/>
        <pc:sldMkLst>
          <pc:docMk/>
          <pc:sldMk cId="2415509902" sldId="286"/>
        </pc:sldMkLst>
        <pc:picChg chg="del mod">
          <ac:chgData name="Hervé Pelletan" userId="7bc2c30fda70ef85" providerId="LiveId" clId="{C6364D3A-4EAE-47FC-972E-2125ADFBF2FD}" dt="2020-10-29T06:27:27.761" v="1" actId="478"/>
          <ac:picMkLst>
            <pc:docMk/>
            <pc:sldMk cId="2415509902" sldId="286"/>
            <ac:picMk id="4" creationId="{F4DEF750-B609-4C17-BED1-C27487BA8F3A}"/>
          </ac:picMkLst>
        </pc:picChg>
      </pc:sldChg>
      <pc:sldChg chg="modSp mod">
        <pc:chgData name="Hervé Pelletan" userId="7bc2c30fda70ef85" providerId="LiveId" clId="{C6364D3A-4EAE-47FC-972E-2125ADFBF2FD}" dt="2020-10-31T12:34:07.413" v="33" actId="313"/>
        <pc:sldMkLst>
          <pc:docMk/>
          <pc:sldMk cId="1029061524" sldId="290"/>
        </pc:sldMkLst>
        <pc:spChg chg="mod">
          <ac:chgData name="Hervé Pelletan" userId="7bc2c30fda70ef85" providerId="LiveId" clId="{C6364D3A-4EAE-47FC-972E-2125ADFBF2FD}" dt="2020-10-31T12:34:07.413" v="33" actId="313"/>
          <ac:spMkLst>
            <pc:docMk/>
            <pc:sldMk cId="1029061524" sldId="290"/>
            <ac:spMk id="6" creationId="{5899D273-9F5C-4E3C-9150-AE736D187316}"/>
          </ac:spMkLst>
        </pc:spChg>
      </pc:sldChg>
      <pc:sldChg chg="modSp mod">
        <pc:chgData name="Hervé Pelletan" userId="7bc2c30fda70ef85" providerId="LiveId" clId="{C6364D3A-4EAE-47FC-972E-2125ADFBF2FD}" dt="2020-10-31T12:36:06.483" v="136" actId="20577"/>
        <pc:sldMkLst>
          <pc:docMk/>
          <pc:sldMk cId="2930333810" sldId="293"/>
        </pc:sldMkLst>
        <pc:spChg chg="mod">
          <ac:chgData name="Hervé Pelletan" userId="7bc2c30fda70ef85" providerId="LiveId" clId="{C6364D3A-4EAE-47FC-972E-2125ADFBF2FD}" dt="2020-10-31T12:36:06.483" v="136" actId="20577"/>
          <ac:spMkLst>
            <pc:docMk/>
            <pc:sldMk cId="2930333810" sldId="293"/>
            <ac:spMk id="3" creationId="{A51CDE11-420D-4AB7-A8D0-5F8D17972030}"/>
          </ac:spMkLst>
        </pc:spChg>
      </pc:sldChg>
      <pc:sldChg chg="modSp mod">
        <pc:chgData name="Hervé Pelletan" userId="7bc2c30fda70ef85" providerId="LiveId" clId="{C6364D3A-4EAE-47FC-972E-2125ADFBF2FD}" dt="2020-10-30T12:47:41.479" v="12" actId="20577"/>
        <pc:sldMkLst>
          <pc:docMk/>
          <pc:sldMk cId="3318620177" sldId="294"/>
        </pc:sldMkLst>
        <pc:spChg chg="mod">
          <ac:chgData name="Hervé Pelletan" userId="7bc2c30fda70ef85" providerId="LiveId" clId="{C6364D3A-4EAE-47FC-972E-2125ADFBF2FD}" dt="2020-10-30T12:47:41.479" v="12" actId="20577"/>
          <ac:spMkLst>
            <pc:docMk/>
            <pc:sldMk cId="3318620177" sldId="294"/>
            <ac:spMk id="2" creationId="{B0B2D625-E419-47AA-9653-241D1F3CFA93}"/>
          </ac:spMkLst>
        </pc:spChg>
      </pc:sldChg>
      <pc:sldChg chg="addSp modSp mod">
        <pc:chgData name="Hervé Pelletan" userId="7bc2c30fda70ef85" providerId="LiveId" clId="{C6364D3A-4EAE-47FC-972E-2125ADFBF2FD}" dt="2020-10-31T12:38:26.309" v="325" actId="20577"/>
        <pc:sldMkLst>
          <pc:docMk/>
          <pc:sldMk cId="363333247" sldId="295"/>
        </pc:sldMkLst>
        <pc:spChg chg="mod">
          <ac:chgData name="Hervé Pelletan" userId="7bc2c30fda70ef85" providerId="LiveId" clId="{C6364D3A-4EAE-47FC-972E-2125ADFBF2FD}" dt="2020-10-31T12:36:36.991" v="138" actId="14100"/>
          <ac:spMkLst>
            <pc:docMk/>
            <pc:sldMk cId="363333247" sldId="295"/>
            <ac:spMk id="2" creationId="{00000000-0000-0000-0000-000000000000}"/>
          </ac:spMkLst>
        </pc:spChg>
        <pc:spChg chg="add mod">
          <ac:chgData name="Hervé Pelletan" userId="7bc2c30fda70ef85" providerId="LiveId" clId="{C6364D3A-4EAE-47FC-972E-2125ADFBF2FD}" dt="2020-10-31T12:38:26.309" v="325" actId="20577"/>
          <ac:spMkLst>
            <pc:docMk/>
            <pc:sldMk cId="363333247" sldId="295"/>
            <ac:spMk id="3" creationId="{14A20E4B-521C-4231-92DD-3772C183BCFD}"/>
          </ac:spMkLst>
        </pc:spChg>
        <pc:spChg chg="mod">
          <ac:chgData name="Hervé Pelletan" userId="7bc2c30fda70ef85" providerId="LiveId" clId="{C6364D3A-4EAE-47FC-972E-2125ADFBF2FD}" dt="2020-10-31T12:38:15.196" v="321" actId="1076"/>
          <ac:spMkLst>
            <pc:docMk/>
            <pc:sldMk cId="363333247" sldId="295"/>
            <ac:spMk id="4" creationId="{00000000-0000-0000-0000-000000000000}"/>
          </ac:spMkLst>
        </pc:spChg>
        <pc:picChg chg="mod">
          <ac:chgData name="Hervé Pelletan" userId="7bc2c30fda70ef85" providerId="LiveId" clId="{C6364D3A-4EAE-47FC-972E-2125ADFBF2FD}" dt="2020-10-31T12:38:08.392" v="320" actId="14100"/>
          <ac:picMkLst>
            <pc:docMk/>
            <pc:sldMk cId="363333247" sldId="295"/>
            <ac:picMk id="1026" creationId="{00000000-0000-0000-0000-000000000000}"/>
          </ac:picMkLst>
        </pc:picChg>
      </pc:sldChg>
      <pc:sldChg chg="modSp">
        <pc:chgData name="Hervé Pelletan" userId="7bc2c30fda70ef85" providerId="LiveId" clId="{C6364D3A-4EAE-47FC-972E-2125ADFBF2FD}" dt="2020-10-31T12:36:18.625" v="137" actId="14100"/>
        <pc:sldMkLst>
          <pc:docMk/>
          <pc:sldMk cId="2458906830" sldId="296"/>
        </pc:sldMkLst>
        <pc:picChg chg="mod">
          <ac:chgData name="Hervé Pelletan" userId="7bc2c30fda70ef85" providerId="LiveId" clId="{C6364D3A-4EAE-47FC-972E-2125ADFBF2FD}" dt="2020-10-31T12:36:18.625" v="137" actId="14100"/>
          <ac:picMkLst>
            <pc:docMk/>
            <pc:sldMk cId="2458906830" sldId="296"/>
            <ac:picMk id="3" creationId="{34DFDB35-AD0C-4A52-8597-AB2793B473A3}"/>
          </ac:picMkLst>
        </pc:picChg>
      </pc:sldChg>
      <pc:sldChg chg="addSp modSp new mod">
        <pc:chgData name="Hervé Pelletan" userId="7bc2c30fda70ef85" providerId="LiveId" clId="{C6364D3A-4EAE-47FC-972E-2125ADFBF2FD}" dt="2020-10-31T12:49:51.665" v="2287" actId="20577"/>
        <pc:sldMkLst>
          <pc:docMk/>
          <pc:sldMk cId="3259668733" sldId="297"/>
        </pc:sldMkLst>
        <pc:spChg chg="add mod">
          <ac:chgData name="Hervé Pelletan" userId="7bc2c30fda70ef85" providerId="LiveId" clId="{C6364D3A-4EAE-47FC-972E-2125ADFBF2FD}" dt="2020-10-31T12:49:51.665" v="2287" actId="20577"/>
          <ac:spMkLst>
            <pc:docMk/>
            <pc:sldMk cId="3259668733" sldId="297"/>
            <ac:spMk id="2" creationId="{960139FA-B27A-4C64-A4C1-0B0E3460725D}"/>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B8136-4330-4480-80D9-0F6FD970617C}"/>
              </a:ext>
            </a:extLst>
          </p:cNvPr>
          <p:cNvSpPr>
            <a:spLocks noGrp="1"/>
          </p:cNvSpPr>
          <p:nvPr>
            <p:ph type="ctrTitle"/>
          </p:nvPr>
        </p:nvSpPr>
        <p:spPr>
          <a:xfrm>
            <a:off x="576072" y="1124712"/>
            <a:ext cx="11036808" cy="3172968"/>
          </a:xfrm>
        </p:spPr>
        <p:txBody>
          <a:bodyPr anchor="b">
            <a:normAutofit/>
          </a:bodyPr>
          <a:lstStyle>
            <a:lvl1pPr algn="l">
              <a:defRPr sz="8000"/>
            </a:lvl1pPr>
          </a:lstStyle>
          <a:p>
            <a:r>
              <a:rPr lang="en-US" dirty="0"/>
              <a:t>Click to edit Master title style</a:t>
            </a:r>
          </a:p>
        </p:txBody>
      </p:sp>
      <p:sp>
        <p:nvSpPr>
          <p:cNvPr id="3" name="Subtitle 2">
            <a:extLst>
              <a:ext uri="{FF2B5EF4-FFF2-40B4-BE49-F238E27FC236}">
                <a16:creationId xmlns:a16="http://schemas.microsoft.com/office/drawing/2014/main" id="{566E5739-DD96-45FB-B609-3E3447A52FED}"/>
              </a:ext>
            </a:extLst>
          </p:cNvPr>
          <p:cNvSpPr>
            <a:spLocks noGrp="1"/>
          </p:cNvSpPr>
          <p:nvPr>
            <p:ph type="subTitle" idx="1"/>
          </p:nvPr>
        </p:nvSpPr>
        <p:spPr>
          <a:xfrm>
            <a:off x="576072" y="4727448"/>
            <a:ext cx="11036808" cy="1481328"/>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1B9FF558-51F9-42A2-9944-DBE23DA8B224}"/>
              </a:ext>
            </a:extLst>
          </p:cNvPr>
          <p:cNvSpPr>
            <a:spLocks noGrp="1"/>
          </p:cNvSpPr>
          <p:nvPr>
            <p:ph type="dt" sz="half" idx="10"/>
          </p:nvPr>
        </p:nvSpPr>
        <p:spPr>
          <a:xfrm>
            <a:off x="576072" y="6356350"/>
            <a:ext cx="2743200" cy="365125"/>
          </a:xfrm>
        </p:spPr>
        <p:txBody>
          <a:bodyPr/>
          <a:lstStyle/>
          <a:p>
            <a:fld id="{02AC24A9-CCB6-4F8D-B8DB-C2F3692CFA5A}" type="datetimeFigureOut">
              <a:rPr lang="en-US" smtClean="0"/>
              <a:t>12/16/2020</a:t>
            </a:fld>
            <a:endParaRPr lang="en-US" dirty="0"/>
          </a:p>
        </p:txBody>
      </p:sp>
      <p:sp>
        <p:nvSpPr>
          <p:cNvPr id="5" name="Footer Placeholder 4">
            <a:extLst>
              <a:ext uri="{FF2B5EF4-FFF2-40B4-BE49-F238E27FC236}">
                <a16:creationId xmlns:a16="http://schemas.microsoft.com/office/drawing/2014/main" id="{8B8C0E86-A7F7-4BDC-A637-254E5252DED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3D10ADE-E9DA-4E57-BF57-1CCB65219839}"/>
              </a:ext>
            </a:extLst>
          </p:cNvPr>
          <p:cNvSpPr>
            <a:spLocks noGrp="1"/>
          </p:cNvSpPr>
          <p:nvPr>
            <p:ph type="sldNum" sz="quarter" idx="12"/>
          </p:nvPr>
        </p:nvSpPr>
        <p:spPr>
          <a:xfrm>
            <a:off x="8869680" y="6356350"/>
            <a:ext cx="2743200" cy="365125"/>
          </a:xfrm>
        </p:spPr>
        <p:txBody>
          <a:bodyPr/>
          <a:lstStyle/>
          <a:p>
            <a:fld id="{B2DC25EE-239B-4C5F-AAD1-255A7D5F1EE2}" type="slidenum">
              <a:rPr lang="en-US" smtClean="0"/>
              <a:t>‹N°›</a:t>
            </a:fld>
            <a:endParaRPr lang="en-US" dirty="0"/>
          </a:p>
        </p:txBody>
      </p:sp>
      <p:sp>
        <p:nvSpPr>
          <p:cNvPr id="8" name="Rectangle 7">
            <a:extLst>
              <a:ext uri="{FF2B5EF4-FFF2-40B4-BE49-F238E27FC236}">
                <a16:creationId xmlns:a16="http://schemas.microsoft.com/office/drawing/2014/main" id="{8D06CE56-3881-4ADA-8CEF-D18B02C242A3}"/>
              </a:ext>
            </a:extLst>
          </p:cNvPr>
          <p:cNvSpPr/>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79F3C543-62EC-4433-9C93-A2CD8764E9B4}"/>
              </a:ext>
            </a:extLst>
          </p:cNvPr>
          <p:cNvSpPr/>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24555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32C18-E430-4EC7-BD7C-99D86D012231}"/>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8FC5012F-7119-4D94-9717-3862E1C9384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ED9A4A-D287-4207-9037-70DB007A1707}"/>
              </a:ext>
            </a:extLst>
          </p:cNvPr>
          <p:cNvSpPr>
            <a:spLocks noGrp="1"/>
          </p:cNvSpPr>
          <p:nvPr>
            <p:ph type="dt" sz="half" idx="10"/>
          </p:nvPr>
        </p:nvSpPr>
        <p:spPr/>
        <p:txBody>
          <a:bodyPr/>
          <a:lstStyle/>
          <a:p>
            <a:fld id="{02AC24A9-CCB6-4F8D-B8DB-C2F3692CFA5A}" type="datetimeFigureOut">
              <a:rPr lang="en-US" smtClean="0"/>
              <a:t>12/16/2020</a:t>
            </a:fld>
            <a:endParaRPr lang="en-US"/>
          </a:p>
        </p:txBody>
      </p:sp>
      <p:sp>
        <p:nvSpPr>
          <p:cNvPr id="5" name="Footer Placeholder 4">
            <a:extLst>
              <a:ext uri="{FF2B5EF4-FFF2-40B4-BE49-F238E27FC236}">
                <a16:creationId xmlns:a16="http://schemas.microsoft.com/office/drawing/2014/main" id="{61ECFCAC-80DB-43BB-B3F1-AC22BACEE3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679730-3487-4D94-A0DC-C21684963AB3}"/>
              </a:ext>
            </a:extLst>
          </p:cNvPr>
          <p:cNvSpPr>
            <a:spLocks noGrp="1"/>
          </p:cNvSpPr>
          <p:nvPr>
            <p:ph type="sldNum" sz="quarter" idx="12"/>
          </p:nvPr>
        </p:nvSpPr>
        <p:spPr/>
        <p:txBody>
          <a:bodyPr/>
          <a:lstStyle/>
          <a:p>
            <a:fld id="{B2DC25EE-239B-4C5F-AAD1-255A7D5F1EE2}" type="slidenum">
              <a:rPr lang="en-US" smtClean="0"/>
              <a:t>‹N°›</a:t>
            </a:fld>
            <a:endParaRPr lang="en-US"/>
          </a:p>
        </p:txBody>
      </p:sp>
    </p:spTree>
    <p:extLst>
      <p:ext uri="{BB962C8B-B14F-4D97-AF65-F5344CB8AC3E}">
        <p14:creationId xmlns:p14="http://schemas.microsoft.com/office/powerpoint/2010/main" val="25848397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43C89D-929E-4CD1-BCCC-72A14C0335D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FED450EA-A577-4B76-A12F-650BEB20FD8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D2603B-9ACE-4FA9-805B-9B91EB63DF7D}"/>
              </a:ext>
            </a:extLst>
          </p:cNvPr>
          <p:cNvSpPr>
            <a:spLocks noGrp="1"/>
          </p:cNvSpPr>
          <p:nvPr>
            <p:ph type="dt" sz="half" idx="10"/>
          </p:nvPr>
        </p:nvSpPr>
        <p:spPr/>
        <p:txBody>
          <a:bodyPr/>
          <a:lstStyle/>
          <a:p>
            <a:fld id="{02AC24A9-CCB6-4F8D-B8DB-C2F3692CFA5A}" type="datetimeFigureOut">
              <a:rPr lang="en-US" smtClean="0"/>
              <a:t>12/16/2020</a:t>
            </a:fld>
            <a:endParaRPr lang="en-US"/>
          </a:p>
        </p:txBody>
      </p:sp>
      <p:sp>
        <p:nvSpPr>
          <p:cNvPr id="5" name="Footer Placeholder 4">
            <a:extLst>
              <a:ext uri="{FF2B5EF4-FFF2-40B4-BE49-F238E27FC236}">
                <a16:creationId xmlns:a16="http://schemas.microsoft.com/office/drawing/2014/main" id="{7ECE18AC-D6A9-4A61-885D-68E2B684A4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197AE4-AA47-4E14-8FFE-171FAE47F49E}"/>
              </a:ext>
            </a:extLst>
          </p:cNvPr>
          <p:cNvSpPr>
            <a:spLocks noGrp="1"/>
          </p:cNvSpPr>
          <p:nvPr>
            <p:ph type="sldNum" sz="quarter" idx="12"/>
          </p:nvPr>
        </p:nvSpPr>
        <p:spPr/>
        <p:txBody>
          <a:bodyPr/>
          <a:lstStyle/>
          <a:p>
            <a:fld id="{B2DC25EE-239B-4C5F-AAD1-255A7D5F1EE2}" type="slidenum">
              <a:rPr lang="en-US" smtClean="0"/>
              <a:t>‹N°›</a:t>
            </a:fld>
            <a:endParaRPr lang="en-US"/>
          </a:p>
        </p:txBody>
      </p:sp>
    </p:spTree>
    <p:extLst>
      <p:ext uri="{BB962C8B-B14F-4D97-AF65-F5344CB8AC3E}">
        <p14:creationId xmlns:p14="http://schemas.microsoft.com/office/powerpoint/2010/main" val="17982856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D6FBB9D-1CAA-4D05-AB33-BABDFE17B843}"/>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 name="Rectangle 9">
            <a:extLst>
              <a:ext uri="{FF2B5EF4-FFF2-40B4-BE49-F238E27FC236}">
                <a16:creationId xmlns:a16="http://schemas.microsoft.com/office/drawing/2014/main" id="{04727B71-B4B6-4823-80A1-68C40B475118}"/>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79A6DB05-9FB5-4B07-8675-74C23D4FD89D}"/>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8D358CF-0758-490A-A084-C46443B9ABE8}"/>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Content Placeholder 2">
            <a:extLst>
              <a:ext uri="{FF2B5EF4-FFF2-40B4-BE49-F238E27FC236}">
                <a16:creationId xmlns:a16="http://schemas.microsoft.com/office/drawing/2014/main" id="{21671183-B3CE-4F45-92FB-98290CA0E2CA}"/>
              </a:ext>
            </a:extLst>
          </p:cNvPr>
          <p:cNvSpPr>
            <a:spLocks noGrp="1"/>
          </p:cNvSpPr>
          <p:nvPr>
            <p:ph idx="1"/>
          </p:nvPr>
        </p:nvSpPr>
        <p:spPr>
          <a:xfrm>
            <a:off x="1115568" y="2478024"/>
            <a:ext cx="10168128"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D7DED67-27EC-4D43-A21C-093C1DB04813}"/>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12/16/2020</a:t>
            </a:fld>
            <a:endParaRPr lang="en-US"/>
          </a:p>
        </p:txBody>
      </p:sp>
      <p:sp>
        <p:nvSpPr>
          <p:cNvPr id="5" name="Footer Placeholder 4">
            <a:extLst>
              <a:ext uri="{FF2B5EF4-FFF2-40B4-BE49-F238E27FC236}">
                <a16:creationId xmlns:a16="http://schemas.microsoft.com/office/drawing/2014/main" id="{36747CE3-4890-4BC1-94DB-5D49D02C99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3C5AD3-D79A-4D46-B25B-822FE0252511}"/>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‹N°›</a:t>
            </a:fld>
            <a:endParaRPr lang="en-US"/>
          </a:p>
        </p:txBody>
      </p:sp>
    </p:spTree>
    <p:extLst>
      <p:ext uri="{BB962C8B-B14F-4D97-AF65-F5344CB8AC3E}">
        <p14:creationId xmlns:p14="http://schemas.microsoft.com/office/powerpoint/2010/main" val="12630580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5AEDC5C-2E87-49C6-AB07-A95E5F39ED8E}"/>
              </a:ext>
            </a:extLst>
          </p:cNvPr>
          <p:cNvSpPr/>
          <p:nvPr/>
        </p:nvSpPr>
        <p:spPr>
          <a:xfrm>
            <a:off x="558210" y="4981421"/>
            <a:ext cx="11134956" cy="822960"/>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A57D88DE-E462-4C8A-BF99-609390DFB781}"/>
              </a:ext>
            </a:extLst>
          </p:cNvPr>
          <p:cNvSpPr/>
          <p:nvPr/>
        </p:nvSpPr>
        <p:spPr>
          <a:xfrm>
            <a:off x="498834" y="5118581"/>
            <a:ext cx="146304"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8E44900-E8BF-4B12-8BCB-41076E2B68C7}"/>
              </a:ext>
            </a:extLst>
          </p:cNvPr>
          <p:cNvSpPr>
            <a:spLocks noGrp="1"/>
          </p:cNvSpPr>
          <p:nvPr>
            <p:ph type="title"/>
          </p:nvPr>
        </p:nvSpPr>
        <p:spPr>
          <a:xfrm>
            <a:off x="557784" y="640080"/>
            <a:ext cx="10890504" cy="4114800"/>
          </a:xfrm>
        </p:spPr>
        <p:txBody>
          <a:bodyPr anchor="b">
            <a:normAutofit/>
          </a:bodyPr>
          <a:lstStyle>
            <a:lvl1pPr>
              <a:defRPr sz="6600"/>
            </a:lvl1pPr>
          </a:lstStyle>
          <a:p>
            <a:r>
              <a:rPr lang="en-US" dirty="0"/>
              <a:t>Click to edit Master title style</a:t>
            </a:r>
          </a:p>
        </p:txBody>
      </p:sp>
      <p:sp>
        <p:nvSpPr>
          <p:cNvPr id="3" name="Text Placeholder 2">
            <a:extLst>
              <a:ext uri="{FF2B5EF4-FFF2-40B4-BE49-F238E27FC236}">
                <a16:creationId xmlns:a16="http://schemas.microsoft.com/office/drawing/2014/main" id="{917741F9-B00F-4463-A257-6B66DABD9B4E}"/>
              </a:ext>
            </a:extLst>
          </p:cNvPr>
          <p:cNvSpPr>
            <a:spLocks noGrp="1"/>
          </p:cNvSpPr>
          <p:nvPr>
            <p:ph type="body" idx="1"/>
          </p:nvPr>
        </p:nvSpPr>
        <p:spPr>
          <a:xfrm>
            <a:off x="841248" y="5102352"/>
            <a:ext cx="10607040" cy="585216"/>
          </a:xfrm>
        </p:spPr>
        <p:txBody>
          <a:bodyPr anchor="ct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D48BFA7D-4401-4285-802B-1579165F0D6D}"/>
              </a:ext>
            </a:extLst>
          </p:cNvPr>
          <p:cNvSpPr>
            <a:spLocks noGrp="1"/>
          </p:cNvSpPr>
          <p:nvPr>
            <p:ph type="dt" sz="half" idx="10"/>
          </p:nvPr>
        </p:nvSpPr>
        <p:spPr/>
        <p:txBody>
          <a:bodyPr/>
          <a:lstStyle/>
          <a:p>
            <a:fld id="{02AC24A9-CCB6-4F8D-B8DB-C2F3692CFA5A}" type="datetimeFigureOut">
              <a:rPr lang="en-US" smtClean="0"/>
              <a:t>12/16/2020</a:t>
            </a:fld>
            <a:endParaRPr lang="en-US"/>
          </a:p>
        </p:txBody>
      </p:sp>
      <p:sp>
        <p:nvSpPr>
          <p:cNvPr id="5" name="Footer Placeholder 4">
            <a:extLst>
              <a:ext uri="{FF2B5EF4-FFF2-40B4-BE49-F238E27FC236}">
                <a16:creationId xmlns:a16="http://schemas.microsoft.com/office/drawing/2014/main" id="{49A909C5-AA19-4195-8376-9002D5DF46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AC3F32-46E0-47C8-8565-5969A475FDB0}"/>
              </a:ext>
            </a:extLst>
          </p:cNvPr>
          <p:cNvSpPr>
            <a:spLocks noGrp="1"/>
          </p:cNvSpPr>
          <p:nvPr>
            <p:ph type="sldNum" sz="quarter" idx="12"/>
          </p:nvPr>
        </p:nvSpPr>
        <p:spPr/>
        <p:txBody>
          <a:bodyPr/>
          <a:lstStyle/>
          <a:p>
            <a:fld id="{B2DC25EE-239B-4C5F-AAD1-255A7D5F1EE2}" type="slidenum">
              <a:rPr lang="en-US" smtClean="0"/>
              <a:t>‹N°›</a:t>
            </a:fld>
            <a:endParaRPr lang="en-US"/>
          </a:p>
        </p:txBody>
      </p:sp>
    </p:spTree>
    <p:extLst>
      <p:ext uri="{BB962C8B-B14F-4D97-AF65-F5344CB8AC3E}">
        <p14:creationId xmlns:p14="http://schemas.microsoft.com/office/powerpoint/2010/main" val="12640565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076262E-36A0-40C6-ADE6-90CD9FB9B9EA}"/>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1" name="Rectangle 10">
            <a:extLst>
              <a:ext uri="{FF2B5EF4-FFF2-40B4-BE49-F238E27FC236}">
                <a16:creationId xmlns:a16="http://schemas.microsoft.com/office/drawing/2014/main" id="{42677A9B-4D1D-4D80-912C-24570140A650}"/>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03DC8C98-510F-48C9-82B2-9E4F760A68DF}"/>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7A078AE-0BC3-48F9-87EC-2DB0CCE7E2AE}"/>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Content Placeholder 2">
            <a:extLst>
              <a:ext uri="{FF2B5EF4-FFF2-40B4-BE49-F238E27FC236}">
                <a16:creationId xmlns:a16="http://schemas.microsoft.com/office/drawing/2014/main" id="{292A20DF-0829-4336-B59F-FF9D7AA9D8B6}"/>
              </a:ext>
            </a:extLst>
          </p:cNvPr>
          <p:cNvSpPr>
            <a:spLocks noGrp="1"/>
          </p:cNvSpPr>
          <p:nvPr>
            <p:ph sz="half" idx="1"/>
          </p:nvPr>
        </p:nvSpPr>
        <p:spPr>
          <a:xfrm>
            <a:off x="1115568" y="2478024"/>
            <a:ext cx="4937760"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7935D01C-CF67-4DF6-B96C-FFC9D5BF847B}"/>
              </a:ext>
            </a:extLst>
          </p:cNvPr>
          <p:cNvSpPr>
            <a:spLocks noGrp="1"/>
          </p:cNvSpPr>
          <p:nvPr>
            <p:ph sz="half" idx="2"/>
          </p:nvPr>
        </p:nvSpPr>
        <p:spPr>
          <a:xfrm>
            <a:off x="6345936" y="2478024"/>
            <a:ext cx="4937760"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29BBD797-6031-4F82-8726-EAB757027FF5}"/>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12/16/2020</a:t>
            </a:fld>
            <a:endParaRPr lang="en-US"/>
          </a:p>
        </p:txBody>
      </p:sp>
      <p:sp>
        <p:nvSpPr>
          <p:cNvPr id="6" name="Footer Placeholder 5">
            <a:extLst>
              <a:ext uri="{FF2B5EF4-FFF2-40B4-BE49-F238E27FC236}">
                <a16:creationId xmlns:a16="http://schemas.microsoft.com/office/drawing/2014/main" id="{76B3F71C-B897-4909-A75E-8716AD49C1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78BC14-5BB1-405F-A6F3-C07230F085C8}"/>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‹N°›</a:t>
            </a:fld>
            <a:endParaRPr lang="en-US"/>
          </a:p>
        </p:txBody>
      </p:sp>
    </p:spTree>
    <p:extLst>
      <p:ext uri="{BB962C8B-B14F-4D97-AF65-F5344CB8AC3E}">
        <p14:creationId xmlns:p14="http://schemas.microsoft.com/office/powerpoint/2010/main" val="1109639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B671BDE-E45C-41A1-9B98-4A607D703855}"/>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Rectangle 12">
            <a:extLst>
              <a:ext uri="{FF2B5EF4-FFF2-40B4-BE49-F238E27FC236}">
                <a16:creationId xmlns:a16="http://schemas.microsoft.com/office/drawing/2014/main" id="{299500CE-917A-4D03-A7DF-71D8EBBC1537}"/>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C3D0D377-28B0-417D-886B-9483AF064975}"/>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F8F91F8-0767-40B5-A3AA-72931FC192EA}"/>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Text Placeholder 2">
            <a:extLst>
              <a:ext uri="{FF2B5EF4-FFF2-40B4-BE49-F238E27FC236}">
                <a16:creationId xmlns:a16="http://schemas.microsoft.com/office/drawing/2014/main" id="{AAAE0554-8BEE-4BF6-9519-51B8475D35E1}"/>
              </a:ext>
            </a:extLst>
          </p:cNvPr>
          <p:cNvSpPr>
            <a:spLocks noGrp="1"/>
          </p:cNvSpPr>
          <p:nvPr>
            <p:ph type="body" idx="1"/>
          </p:nvPr>
        </p:nvSpPr>
        <p:spPr>
          <a:xfrm>
            <a:off x="1115568"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FD4A358D-C930-48E0-B372-06A826B74C47}"/>
              </a:ext>
            </a:extLst>
          </p:cNvPr>
          <p:cNvSpPr>
            <a:spLocks noGrp="1"/>
          </p:cNvSpPr>
          <p:nvPr>
            <p:ph sz="half" idx="2"/>
          </p:nvPr>
        </p:nvSpPr>
        <p:spPr>
          <a:xfrm>
            <a:off x="1115568" y="3203688"/>
            <a:ext cx="4937760" cy="2968512"/>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83B6615E-4966-4150-83B6-C47591B36383}"/>
              </a:ext>
            </a:extLst>
          </p:cNvPr>
          <p:cNvSpPr>
            <a:spLocks noGrp="1"/>
          </p:cNvSpPr>
          <p:nvPr>
            <p:ph type="body" sz="quarter" idx="3"/>
          </p:nvPr>
        </p:nvSpPr>
        <p:spPr>
          <a:xfrm>
            <a:off x="6345936"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BD409F6B-C17B-4B4F-9F35-5068BDC4E2FD}"/>
              </a:ext>
            </a:extLst>
          </p:cNvPr>
          <p:cNvSpPr>
            <a:spLocks noGrp="1"/>
          </p:cNvSpPr>
          <p:nvPr>
            <p:ph sz="quarter" idx="4"/>
          </p:nvPr>
        </p:nvSpPr>
        <p:spPr>
          <a:xfrm>
            <a:off x="6345936" y="3203687"/>
            <a:ext cx="4937760" cy="2968511"/>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C8BC356D-052B-4A9B-8B2F-6665FD325AB3}"/>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12/16/2020</a:t>
            </a:fld>
            <a:endParaRPr lang="en-US"/>
          </a:p>
        </p:txBody>
      </p:sp>
      <p:sp>
        <p:nvSpPr>
          <p:cNvPr id="8" name="Footer Placeholder 7">
            <a:extLst>
              <a:ext uri="{FF2B5EF4-FFF2-40B4-BE49-F238E27FC236}">
                <a16:creationId xmlns:a16="http://schemas.microsoft.com/office/drawing/2014/main" id="{69C5E5FA-26A9-467C-93E3-8476142D1D4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279E50C-1E40-4B48-871B-E392428D20A3}"/>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‹N°›</a:t>
            </a:fld>
            <a:endParaRPr lang="en-US"/>
          </a:p>
        </p:txBody>
      </p:sp>
    </p:spTree>
    <p:extLst>
      <p:ext uri="{BB962C8B-B14F-4D97-AF65-F5344CB8AC3E}">
        <p14:creationId xmlns:p14="http://schemas.microsoft.com/office/powerpoint/2010/main" val="29603369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8C0689C4-0DB3-408B-A956-40326B4AE4C4}"/>
              </a:ext>
            </a:extLst>
          </p:cNvPr>
          <p:cNvSpPr/>
          <p:nvPr/>
        </p:nvSpPr>
        <p:spPr>
          <a:xfrm>
            <a:off x="665853" y="1533525"/>
            <a:ext cx="10917063" cy="3790950"/>
          </a:xfrm>
          <a:prstGeom prst="rect">
            <a:avLst/>
          </a:prstGeom>
          <a:ln w="12700">
            <a:solidFill>
              <a:schemeClr val="tx2">
                <a:lumMod val="10000"/>
                <a:lumOff val="90000"/>
              </a:schemeClr>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56E1D10E-1C30-41BF-8C3B-C460C9B5597B}"/>
              </a:ext>
            </a:extLst>
          </p:cNvPr>
          <p:cNvSpPr/>
          <p:nvPr/>
        </p:nvSpPr>
        <p:spPr>
          <a:xfrm>
            <a:off x="609084" y="2971798"/>
            <a:ext cx="128016" cy="914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79454F2-0EE5-4888-AF4C-82F825E6226E}"/>
              </a:ext>
            </a:extLst>
          </p:cNvPr>
          <p:cNvSpPr>
            <a:spLocks noGrp="1"/>
          </p:cNvSpPr>
          <p:nvPr>
            <p:ph type="title"/>
          </p:nvPr>
        </p:nvSpPr>
        <p:spPr>
          <a:xfrm>
            <a:off x="1078992" y="1938528"/>
            <a:ext cx="10177272" cy="2990088"/>
          </a:xfrm>
        </p:spPr>
        <p:txBody>
          <a:bodyPr>
            <a:normAutofit/>
          </a:bodyPr>
          <a:lstStyle>
            <a:lvl1pPr>
              <a:defRPr sz="5400"/>
            </a:lvl1pPr>
          </a:lstStyle>
          <a:p>
            <a:r>
              <a:rPr lang="en-US" dirty="0"/>
              <a:t>Click to edit Master title style</a:t>
            </a:r>
          </a:p>
        </p:txBody>
      </p:sp>
      <p:sp>
        <p:nvSpPr>
          <p:cNvPr id="3" name="Date Placeholder 2">
            <a:extLst>
              <a:ext uri="{FF2B5EF4-FFF2-40B4-BE49-F238E27FC236}">
                <a16:creationId xmlns:a16="http://schemas.microsoft.com/office/drawing/2014/main" id="{67C91241-A315-4643-91E5-CF2C25CC903A}"/>
              </a:ext>
            </a:extLst>
          </p:cNvPr>
          <p:cNvSpPr>
            <a:spLocks noGrp="1"/>
          </p:cNvSpPr>
          <p:nvPr>
            <p:ph type="dt" sz="half" idx="10"/>
          </p:nvPr>
        </p:nvSpPr>
        <p:spPr/>
        <p:txBody>
          <a:bodyPr/>
          <a:lstStyle/>
          <a:p>
            <a:fld id="{02AC24A9-CCB6-4F8D-B8DB-C2F3692CFA5A}" type="datetimeFigureOut">
              <a:rPr lang="en-US" smtClean="0"/>
              <a:t>12/16/2020</a:t>
            </a:fld>
            <a:endParaRPr lang="en-US"/>
          </a:p>
        </p:txBody>
      </p:sp>
      <p:sp>
        <p:nvSpPr>
          <p:cNvPr id="4" name="Footer Placeholder 3">
            <a:extLst>
              <a:ext uri="{FF2B5EF4-FFF2-40B4-BE49-F238E27FC236}">
                <a16:creationId xmlns:a16="http://schemas.microsoft.com/office/drawing/2014/main" id="{22706D86-5479-487D-94C8-76093D84F37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7739411-CED6-43D4-868D-A65C4161A72B}"/>
              </a:ext>
            </a:extLst>
          </p:cNvPr>
          <p:cNvSpPr>
            <a:spLocks noGrp="1"/>
          </p:cNvSpPr>
          <p:nvPr>
            <p:ph type="sldNum" sz="quarter" idx="12"/>
          </p:nvPr>
        </p:nvSpPr>
        <p:spPr/>
        <p:txBody>
          <a:bodyPr/>
          <a:lstStyle/>
          <a:p>
            <a:fld id="{B2DC25EE-239B-4C5F-AAD1-255A7D5F1EE2}" type="slidenum">
              <a:rPr lang="en-US" smtClean="0"/>
              <a:t>‹N°›</a:t>
            </a:fld>
            <a:endParaRPr lang="en-US"/>
          </a:p>
        </p:txBody>
      </p:sp>
    </p:spTree>
    <p:extLst>
      <p:ext uri="{BB962C8B-B14F-4D97-AF65-F5344CB8AC3E}">
        <p14:creationId xmlns:p14="http://schemas.microsoft.com/office/powerpoint/2010/main" val="30894737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C447E0-1D4D-4EF2-B81B-4B2400EE3EDB}"/>
              </a:ext>
            </a:extLst>
          </p:cNvPr>
          <p:cNvSpPr>
            <a:spLocks noGrp="1"/>
          </p:cNvSpPr>
          <p:nvPr>
            <p:ph type="dt" sz="half" idx="10"/>
          </p:nvPr>
        </p:nvSpPr>
        <p:spPr/>
        <p:txBody>
          <a:bodyPr/>
          <a:lstStyle/>
          <a:p>
            <a:fld id="{02AC24A9-CCB6-4F8D-B8DB-C2F3692CFA5A}" type="datetimeFigureOut">
              <a:rPr lang="en-US" smtClean="0"/>
              <a:t>12/16/2020</a:t>
            </a:fld>
            <a:endParaRPr lang="en-US"/>
          </a:p>
        </p:txBody>
      </p:sp>
      <p:sp>
        <p:nvSpPr>
          <p:cNvPr id="3" name="Footer Placeholder 2">
            <a:extLst>
              <a:ext uri="{FF2B5EF4-FFF2-40B4-BE49-F238E27FC236}">
                <a16:creationId xmlns:a16="http://schemas.microsoft.com/office/drawing/2014/main" id="{C9984CA0-2A78-4600-9F3D-19B09E790FE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440955-B18E-49D3-AE7B-B331200E34C5}"/>
              </a:ext>
            </a:extLst>
          </p:cNvPr>
          <p:cNvSpPr>
            <a:spLocks noGrp="1"/>
          </p:cNvSpPr>
          <p:nvPr>
            <p:ph type="sldNum" sz="quarter" idx="12"/>
          </p:nvPr>
        </p:nvSpPr>
        <p:spPr/>
        <p:txBody>
          <a:bodyPr/>
          <a:lstStyle/>
          <a:p>
            <a:fld id="{B2DC25EE-239B-4C5F-AAD1-255A7D5F1EE2}" type="slidenum">
              <a:rPr lang="en-US" smtClean="0"/>
              <a:t>‹N°›</a:t>
            </a:fld>
            <a:endParaRPr lang="en-US"/>
          </a:p>
        </p:txBody>
      </p:sp>
    </p:spTree>
    <p:extLst>
      <p:ext uri="{BB962C8B-B14F-4D97-AF65-F5344CB8AC3E}">
        <p14:creationId xmlns:p14="http://schemas.microsoft.com/office/powerpoint/2010/main" val="40403860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FA417FE-CD1A-486F-A4AC-E4000A2FB18E}"/>
              </a:ext>
            </a:extLst>
          </p:cNvPr>
          <p:cNvSpPr/>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1318F0F5-812B-472C-9408-B80F2553F5E0}"/>
              </a:ext>
            </a:extLst>
          </p:cNvPr>
          <p:cNvSpPr/>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7F7751B-CD8F-4F5B-A903-1DCE5D1E8306}"/>
              </a:ext>
            </a:extLst>
          </p:cNvPr>
          <p:cNvSpPr>
            <a:spLocks noGrp="1"/>
          </p:cNvSpPr>
          <p:nvPr>
            <p:ph type="title"/>
          </p:nvPr>
        </p:nvSpPr>
        <p:spPr>
          <a:xfrm>
            <a:off x="868680" y="1709928"/>
            <a:ext cx="3099816" cy="1709928"/>
          </a:xfrm>
        </p:spPr>
        <p:txBody>
          <a:bodyPr tIns="45720" anchor="t">
            <a:normAutofit/>
          </a:bodyPr>
          <a:lstStyle>
            <a:lvl1pPr>
              <a:lnSpc>
                <a:spcPct val="100000"/>
              </a:lnSpc>
              <a:defRPr sz="3400"/>
            </a:lvl1pPr>
          </a:lstStyle>
          <a:p>
            <a:r>
              <a:rPr lang="en-US" dirty="0"/>
              <a:t>Click to edit Master title style</a:t>
            </a:r>
          </a:p>
        </p:txBody>
      </p:sp>
      <p:sp>
        <p:nvSpPr>
          <p:cNvPr id="3" name="Content Placeholder 2">
            <a:extLst>
              <a:ext uri="{FF2B5EF4-FFF2-40B4-BE49-F238E27FC236}">
                <a16:creationId xmlns:a16="http://schemas.microsoft.com/office/drawing/2014/main" id="{EFA55C8A-A0BB-441D-976F-EB56D4382DB6}"/>
              </a:ext>
            </a:extLst>
          </p:cNvPr>
          <p:cNvSpPr>
            <a:spLocks noGrp="1"/>
          </p:cNvSpPr>
          <p:nvPr>
            <p:ph idx="1"/>
          </p:nvPr>
        </p:nvSpPr>
        <p:spPr>
          <a:xfrm>
            <a:off x="4965192" y="1709928"/>
            <a:ext cx="6729984" cy="4096512"/>
          </a:xfrm>
        </p:spPr>
        <p:txBody>
          <a:bodyPr/>
          <a:lstStyle>
            <a:lvl1pPr>
              <a:defRPr sz="2800"/>
            </a:lvl1pPr>
            <a:lvl2pPr>
              <a:defRPr sz="24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37DE6A51-A2E5-4BFA-B571-9FDFE1BBFB44}"/>
              </a:ext>
            </a:extLst>
          </p:cNvPr>
          <p:cNvSpPr>
            <a:spLocks noGrp="1"/>
          </p:cNvSpPr>
          <p:nvPr>
            <p:ph type="body" sz="half" idx="2"/>
          </p:nvPr>
        </p:nvSpPr>
        <p:spPr>
          <a:xfrm>
            <a:off x="868680" y="3429000"/>
            <a:ext cx="3099816" cy="2066544"/>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3D92778A-DD4C-4651-9C53-8B0C44CD8805}"/>
              </a:ext>
            </a:extLst>
          </p:cNvPr>
          <p:cNvSpPr>
            <a:spLocks noGrp="1"/>
          </p:cNvSpPr>
          <p:nvPr>
            <p:ph type="dt" sz="half" idx="10"/>
          </p:nvPr>
        </p:nvSpPr>
        <p:spPr>
          <a:xfrm>
            <a:off x="868680" y="6356350"/>
            <a:ext cx="2743200" cy="365125"/>
          </a:xfrm>
        </p:spPr>
        <p:txBody>
          <a:bodyPr/>
          <a:lstStyle/>
          <a:p>
            <a:fld id="{02AC24A9-CCB6-4F8D-B8DB-C2F3692CFA5A}" type="datetimeFigureOut">
              <a:rPr lang="en-US" smtClean="0"/>
              <a:t>12/16/2020</a:t>
            </a:fld>
            <a:endParaRPr lang="en-US" dirty="0"/>
          </a:p>
        </p:txBody>
      </p:sp>
      <p:sp>
        <p:nvSpPr>
          <p:cNvPr id="6" name="Footer Placeholder 5">
            <a:extLst>
              <a:ext uri="{FF2B5EF4-FFF2-40B4-BE49-F238E27FC236}">
                <a16:creationId xmlns:a16="http://schemas.microsoft.com/office/drawing/2014/main" id="{9D6C7F66-2DFA-4146-BE1A-CE2890FE45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85D185-B1B6-4D62-81BE-BE82C80ACA6C}"/>
              </a:ext>
            </a:extLst>
          </p:cNvPr>
          <p:cNvSpPr>
            <a:spLocks noGrp="1"/>
          </p:cNvSpPr>
          <p:nvPr>
            <p:ph type="sldNum" sz="quarter" idx="12"/>
          </p:nvPr>
        </p:nvSpPr>
        <p:spPr/>
        <p:txBody>
          <a:bodyPr/>
          <a:lstStyle/>
          <a:p>
            <a:fld id="{B2DC25EE-239B-4C5F-AAD1-255A7D5F1EE2}" type="slidenum">
              <a:rPr lang="en-US" smtClean="0"/>
              <a:t>‹N°›</a:t>
            </a:fld>
            <a:endParaRPr lang="en-US"/>
          </a:p>
        </p:txBody>
      </p:sp>
    </p:spTree>
    <p:extLst>
      <p:ext uri="{BB962C8B-B14F-4D97-AF65-F5344CB8AC3E}">
        <p14:creationId xmlns:p14="http://schemas.microsoft.com/office/powerpoint/2010/main" val="23700721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68B77B5-211C-456E-B79F-306CC3619347}"/>
              </a:ext>
            </a:extLst>
          </p:cNvPr>
          <p:cNvSpPr/>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3B63C338-194D-4F23-ABEC-60A7EA96F302}"/>
              </a:ext>
            </a:extLst>
          </p:cNvPr>
          <p:cNvSpPr/>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0C04DCC-0E3E-4F05-9FAC-9FA6CA4B2BAE}"/>
              </a:ext>
            </a:extLst>
          </p:cNvPr>
          <p:cNvSpPr>
            <a:spLocks noGrp="1"/>
          </p:cNvSpPr>
          <p:nvPr>
            <p:ph type="title"/>
          </p:nvPr>
        </p:nvSpPr>
        <p:spPr>
          <a:xfrm>
            <a:off x="868680" y="1709928"/>
            <a:ext cx="3099816" cy="1709928"/>
          </a:xfrm>
        </p:spPr>
        <p:txBody>
          <a:bodyPr tIns="45720" anchor="t">
            <a:normAutofit/>
          </a:bodyPr>
          <a:lstStyle>
            <a:lvl1pPr>
              <a:lnSpc>
                <a:spcPct val="100000"/>
              </a:lnSpc>
              <a:defRPr sz="3400"/>
            </a:lvl1pPr>
          </a:lstStyle>
          <a:p>
            <a:r>
              <a:rPr lang="en-US" dirty="0"/>
              <a:t>Click to edit Master title style</a:t>
            </a:r>
          </a:p>
        </p:txBody>
      </p:sp>
      <p:sp>
        <p:nvSpPr>
          <p:cNvPr id="3" name="Picture Placeholder 2">
            <a:extLst>
              <a:ext uri="{FF2B5EF4-FFF2-40B4-BE49-F238E27FC236}">
                <a16:creationId xmlns:a16="http://schemas.microsoft.com/office/drawing/2014/main" id="{EBA29649-B19F-499E-8E9A-3577EAC8F031}"/>
              </a:ext>
            </a:extLst>
          </p:cNvPr>
          <p:cNvSpPr>
            <a:spLocks noGrp="1"/>
          </p:cNvSpPr>
          <p:nvPr>
            <p:ph type="pic" idx="1"/>
          </p:nvPr>
        </p:nvSpPr>
        <p:spPr>
          <a:xfrm>
            <a:off x="4965192" y="1161288"/>
            <a:ext cx="6729984" cy="4645152"/>
          </a:xfrm>
        </p:spPr>
        <p:txBody>
          <a:bodyPr>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1BC9EF2E-A8CD-41A1-B11A-0D8842797A98}"/>
              </a:ext>
            </a:extLst>
          </p:cNvPr>
          <p:cNvSpPr>
            <a:spLocks noGrp="1"/>
          </p:cNvSpPr>
          <p:nvPr>
            <p:ph type="body" sz="half" idx="2"/>
          </p:nvPr>
        </p:nvSpPr>
        <p:spPr>
          <a:xfrm>
            <a:off x="868680" y="3438144"/>
            <a:ext cx="3099816" cy="2057400"/>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B44257B5-0DE0-401F-9171-E8687A97DBA7}"/>
              </a:ext>
            </a:extLst>
          </p:cNvPr>
          <p:cNvSpPr>
            <a:spLocks noGrp="1"/>
          </p:cNvSpPr>
          <p:nvPr>
            <p:ph type="dt" sz="half" idx="10"/>
          </p:nvPr>
        </p:nvSpPr>
        <p:spPr>
          <a:xfrm>
            <a:off x="868680" y="6356350"/>
            <a:ext cx="2743200" cy="365125"/>
          </a:xfrm>
        </p:spPr>
        <p:txBody>
          <a:bodyPr/>
          <a:lstStyle/>
          <a:p>
            <a:fld id="{02AC24A9-CCB6-4F8D-B8DB-C2F3692CFA5A}" type="datetimeFigureOut">
              <a:rPr lang="en-US" smtClean="0"/>
              <a:t>12/16/2020</a:t>
            </a:fld>
            <a:endParaRPr lang="en-US"/>
          </a:p>
        </p:txBody>
      </p:sp>
      <p:sp>
        <p:nvSpPr>
          <p:cNvPr id="6" name="Footer Placeholder 5">
            <a:extLst>
              <a:ext uri="{FF2B5EF4-FFF2-40B4-BE49-F238E27FC236}">
                <a16:creationId xmlns:a16="http://schemas.microsoft.com/office/drawing/2014/main" id="{788CD9AD-D667-4FD4-AA34-428AA0BCD0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770FB6-F273-4BA6-8B97-9835AC537871}"/>
              </a:ext>
            </a:extLst>
          </p:cNvPr>
          <p:cNvSpPr>
            <a:spLocks noGrp="1"/>
          </p:cNvSpPr>
          <p:nvPr>
            <p:ph type="sldNum" sz="quarter" idx="12"/>
          </p:nvPr>
        </p:nvSpPr>
        <p:spPr/>
        <p:txBody>
          <a:bodyPr/>
          <a:lstStyle/>
          <a:p>
            <a:fld id="{B2DC25EE-239B-4C5F-AAD1-255A7D5F1EE2}" type="slidenum">
              <a:rPr lang="en-US" smtClean="0"/>
              <a:t>‹N°›</a:t>
            </a:fld>
            <a:endParaRPr lang="en-US"/>
          </a:p>
        </p:txBody>
      </p:sp>
    </p:spTree>
    <p:extLst>
      <p:ext uri="{BB962C8B-B14F-4D97-AF65-F5344CB8AC3E}">
        <p14:creationId xmlns:p14="http://schemas.microsoft.com/office/powerpoint/2010/main" val="20000897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325BDE-35A4-4AAD-960B-C1415864AD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E459C78-0CC4-4552-93DD-49B4194D005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744A3C-9C54-46A6-B3EF-5B36362423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AC24A9-CCB6-4F8D-B8DB-C2F3692CFA5A}" type="datetimeFigureOut">
              <a:rPr lang="en-US" smtClean="0"/>
              <a:t>12/16/2020</a:t>
            </a:fld>
            <a:endParaRPr lang="en-US"/>
          </a:p>
        </p:txBody>
      </p:sp>
      <p:sp>
        <p:nvSpPr>
          <p:cNvPr id="5" name="Footer Placeholder 4">
            <a:extLst>
              <a:ext uri="{FF2B5EF4-FFF2-40B4-BE49-F238E27FC236}">
                <a16:creationId xmlns:a16="http://schemas.microsoft.com/office/drawing/2014/main" id="{07D5A696-7B4B-4181-A961-7D66556D50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3038CB5-8F4A-401D-A3A9-B27DC15B7A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DC25EE-239B-4C5F-AAD1-255A7D5F1EE2}" type="slidenum">
              <a:rPr lang="en-US" smtClean="0"/>
              <a:t>‹N°›</a:t>
            </a:fld>
            <a:endParaRPr lang="en-US"/>
          </a:p>
        </p:txBody>
      </p:sp>
    </p:spTree>
    <p:extLst>
      <p:ext uri="{BB962C8B-B14F-4D97-AF65-F5344CB8AC3E}">
        <p14:creationId xmlns:p14="http://schemas.microsoft.com/office/powerpoint/2010/main" val="25850956"/>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1" r:id="rId6"/>
    <p:sldLayoutId id="2147483707" r:id="rId7"/>
    <p:sldLayoutId id="2147483708" r:id="rId8"/>
    <p:sldLayoutId id="2147483709" r:id="rId9"/>
    <p:sldLayoutId id="2147483710" r:id="rId10"/>
    <p:sldLayoutId id="214748371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commons.wikimedia.org/wiki/File:M.C.Escher_a_tursi.jpg" TargetMode="External"/><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hyperlink" Target="http://clarissabezerra.com/2014/04/" TargetMode="External"/><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19.xml.rels><?xml version="1.0" encoding="UTF-8" standalone="yes"?>
<Relationships xmlns="http://schemas.openxmlformats.org/package/2006/relationships"><Relationship Id="rId3" Type="http://schemas.openxmlformats.org/officeDocument/2006/relationships/hyperlink" Target="http://www.ipernity.com/doc/23239/9557525" TargetMode="External"/><Relationship Id="rId2" Type="http://schemas.openxmlformats.org/officeDocument/2006/relationships/image" Target="../media/image13.jpg"/><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hyperlink" Target="http://blog.sens-public.org/marcellovitalirosati/?p=79" TargetMode="External"/><Relationship Id="rId2" Type="http://schemas.openxmlformats.org/officeDocument/2006/relationships/image" Target="../media/image3.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837473B0-CC2E-450A-ABE3-18F120FF3D39}">
                <a1611:picAttrSrcUrl xmlns:a1611="http://schemas.microsoft.com/office/drawing/2016/11/main" r:id="rId3"/>
              </a:ext>
            </a:extLst>
          </a:blip>
          <a:srcRect/>
          <a:stretch>
            <a:fillRect t="-9000" b="-9000"/>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A4E8D61-F001-4642-90D9-43C3B87902D3}"/>
              </a:ext>
            </a:extLst>
          </p:cNvPr>
          <p:cNvSpPr/>
          <p:nvPr/>
        </p:nvSpPr>
        <p:spPr>
          <a:xfrm>
            <a:off x="929640" y="806995"/>
            <a:ext cx="9966960" cy="5509200"/>
          </a:xfrm>
          <a:prstGeom prst="rect">
            <a:avLst/>
          </a:prstGeom>
          <a:effectLst>
            <a:glow rad="228600">
              <a:schemeClr val="accent1">
                <a:satMod val="175000"/>
                <a:alpha val="40000"/>
              </a:schemeClr>
            </a:glow>
          </a:effectLst>
          <a:scene3d>
            <a:camera prst="isometricOffAxis2Left"/>
            <a:lightRig rig="threePt" dir="t"/>
          </a:scene3d>
        </p:spPr>
        <p:txBody>
          <a:bodyPr wrap="square" lIns="91440" tIns="45720" rIns="91440" bIns="45720">
            <a:spAutoFit/>
          </a:bodyPr>
          <a:lstStyle/>
          <a:p>
            <a:pPr algn="ctr"/>
            <a:r>
              <a:rPr lang="fr-FR" sz="8800" b="1" dirty="0">
                <a:ln w="0"/>
                <a:solidFill>
                  <a:srgbClr val="FF0000"/>
                </a:solidFill>
                <a:effectLst>
                  <a:outerShdw blurRad="38100" dist="19050" dir="2700000" algn="tl" rotWithShape="0">
                    <a:schemeClr val="dk1">
                      <a:alpha val="40000"/>
                    </a:schemeClr>
                  </a:outerShdw>
                </a:effectLst>
              </a:rPr>
              <a:t>QUESTION 2</a:t>
            </a:r>
          </a:p>
          <a:p>
            <a:pPr algn="ctr"/>
            <a:r>
              <a:rPr lang="fr-FR" sz="8800" b="1" dirty="0">
                <a:ln w="0"/>
                <a:solidFill>
                  <a:srgbClr val="FF0000"/>
                </a:solidFill>
                <a:effectLst>
                  <a:outerShdw blurRad="38100" dist="19050" dir="2700000" algn="tl" rotWithShape="0">
                    <a:schemeClr val="dk1">
                      <a:alpha val="40000"/>
                    </a:schemeClr>
                  </a:outerShdw>
                </a:effectLst>
              </a:rPr>
              <a:t>Peut-on penser sans préjugés ? </a:t>
            </a:r>
          </a:p>
          <a:p>
            <a:pPr algn="ctr"/>
            <a:r>
              <a:rPr lang="fr-FR" sz="8800" dirty="0">
                <a:ln w="0"/>
                <a:solidFill>
                  <a:srgbClr val="FF0000"/>
                </a:solidFill>
                <a:effectLst>
                  <a:outerShdw blurRad="38100" dist="19050" dir="2700000" algn="tl" rotWithShape="0">
                    <a:schemeClr val="dk1">
                      <a:alpha val="40000"/>
                    </a:schemeClr>
                  </a:outerShdw>
                </a:effectLst>
              </a:rPr>
              <a:t> </a:t>
            </a:r>
          </a:p>
        </p:txBody>
      </p:sp>
    </p:spTree>
    <p:extLst>
      <p:ext uri="{BB962C8B-B14F-4D97-AF65-F5344CB8AC3E}">
        <p14:creationId xmlns:p14="http://schemas.microsoft.com/office/powerpoint/2010/main" val="42045490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21D495F8-82A7-481D-8CAF-1BBC4FF24A18}"/>
              </a:ext>
            </a:extLst>
          </p:cNvPr>
          <p:cNvSpPr>
            <a:spLocks noChangeArrowheads="1"/>
          </p:cNvSpPr>
          <p:nvPr/>
        </p:nvSpPr>
        <p:spPr bwMode="auto">
          <a:xfrm>
            <a:off x="1596571" y="116114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3" name="Text Box 1">
            <a:extLst>
              <a:ext uri="{FF2B5EF4-FFF2-40B4-BE49-F238E27FC236}">
                <a16:creationId xmlns:a16="http://schemas.microsoft.com/office/drawing/2014/main" id="{D425FE3D-25DD-4086-AA02-1C886508651D}"/>
              </a:ext>
            </a:extLst>
          </p:cNvPr>
          <p:cNvSpPr txBox="1">
            <a:spLocks noChangeArrowheads="1"/>
          </p:cNvSpPr>
          <p:nvPr/>
        </p:nvSpPr>
        <p:spPr bwMode="auto">
          <a:xfrm>
            <a:off x="6908800" y="809171"/>
            <a:ext cx="4994502" cy="5239657"/>
          </a:xfrm>
          <a:prstGeom prst="rect">
            <a:avLst/>
          </a:prstGeom>
          <a:solidFill>
            <a:schemeClr val="accent3">
              <a:lumMod val="60000"/>
              <a:lumOff val="40000"/>
            </a:schemeClr>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24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PRÉJUGÉ :   Ce qui est jugé d'avance, c'est-à-dire avant qu'on se soit instruit.  Le préjugé fait qu'on s’instruit mal.  Le préjugé peut venir des passions; la haine aime à préjuger mal; il peut venir de l'orgueil, qui conseille de ne point changer d'avis; ou bien de la coutume qui ramène toujours aux anciennes formules; ou bien de la paresse, qui n'aime point chercher ni examiner.</a:t>
            </a:r>
            <a:endParaRPr kumimoji="0" lang="fr-FR" altLang="fr-FR" sz="24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24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ALAIN </a:t>
            </a:r>
            <a:r>
              <a:rPr kumimoji="0" lang="fr-FR" altLang="fr-FR" sz="2400" b="0" i="0" u="sng" strike="noStrike" cap="none" normalizeH="0" baseline="0" dirty="0">
                <a:ln>
                  <a:noFill/>
                </a:ln>
                <a:solidFill>
                  <a:schemeClr val="tx1"/>
                </a:solidFill>
                <a:effectLst/>
                <a:latin typeface="Arial" panose="020B0604020202020204" pitchFamily="34" charset="0"/>
                <a:ea typeface="Times New Roman" panose="02020603050405020304" pitchFamily="18" charset="0"/>
              </a:rPr>
              <a:t>Définitions</a:t>
            </a:r>
            <a:endParaRPr kumimoji="0" lang="fr-FR" altLang="fr-FR" sz="2400" b="0" i="0" u="none" strike="noStrike" cap="none" normalizeH="0" baseline="0" dirty="0">
              <a:ln>
                <a:noFill/>
              </a:ln>
              <a:solidFill>
                <a:schemeClr val="tx1"/>
              </a:solidFill>
              <a:effectLst/>
              <a:latin typeface="Arial" panose="020B0604020202020204" pitchFamily="34" charset="0"/>
            </a:endParaRPr>
          </a:p>
        </p:txBody>
      </p:sp>
      <p:sp>
        <p:nvSpPr>
          <p:cNvPr id="4" name="Rectangle 3">
            <a:extLst>
              <a:ext uri="{FF2B5EF4-FFF2-40B4-BE49-F238E27FC236}">
                <a16:creationId xmlns:a16="http://schemas.microsoft.com/office/drawing/2014/main" id="{ACB05712-D64A-485D-818B-75DD04FA2B9D}"/>
              </a:ext>
            </a:extLst>
          </p:cNvPr>
          <p:cNvSpPr>
            <a:spLocks noChangeArrowheads="1"/>
          </p:cNvSpPr>
          <p:nvPr/>
        </p:nvSpPr>
        <p:spPr bwMode="auto">
          <a:xfrm>
            <a:off x="0" y="818126"/>
            <a:ext cx="6473371" cy="46474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449263"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449263" algn="l" defTabSz="914400" rtl="0" eaLnBrk="0" fontAlgn="base" latinLnBrk="0" hangingPunct="0">
              <a:lnSpc>
                <a:spcPct val="100000"/>
              </a:lnSpc>
              <a:spcBef>
                <a:spcPct val="0"/>
              </a:spcBef>
              <a:spcAft>
                <a:spcPct val="0"/>
              </a:spcAft>
              <a:buClrTx/>
              <a:buSzTx/>
              <a:buFontTx/>
              <a:buNone/>
              <a:tabLst/>
            </a:pPr>
            <a:endParaRPr kumimoji="0" lang="fr-FR" altLang="fr-FR" sz="2400" b="1" i="0" u="none" strike="noStrike" cap="none" normalizeH="0" baseline="0" dirty="0">
              <a:ln>
                <a:noFill/>
              </a:ln>
              <a:solidFill>
                <a:schemeClr val="tx1"/>
              </a:solidFill>
              <a:effectLst/>
              <a:latin typeface="Arial" panose="020B0604020202020204" pitchFamily="34" charset="0"/>
            </a:endParaRPr>
          </a:p>
          <a:p>
            <a:pPr marL="0" marR="0" lvl="0" indent="449263" algn="l" defTabSz="914400" rtl="0" eaLnBrk="0" fontAlgn="base" latinLnBrk="0" hangingPunct="0">
              <a:lnSpc>
                <a:spcPct val="100000"/>
              </a:lnSpc>
              <a:spcBef>
                <a:spcPct val="0"/>
              </a:spcBef>
              <a:spcAft>
                <a:spcPct val="0"/>
              </a:spcAft>
              <a:buClrTx/>
              <a:buSzTx/>
              <a:buFontTx/>
              <a:buNone/>
              <a:tabLst/>
            </a:pPr>
            <a:r>
              <a:rPr kumimoji="0" lang="fr-FR" altLang="fr-FR" sz="2400" b="1" i="0" u="none" strike="noStrike" cap="none" normalizeH="0" baseline="0" dirty="0">
                <a:ln>
                  <a:noFill/>
                </a:ln>
                <a:solidFill>
                  <a:schemeClr val="tx1"/>
                </a:solidFill>
                <a:effectLst/>
                <a:latin typeface="Arial" panose="020B0604020202020204" pitchFamily="34" charset="0"/>
              </a:rPr>
              <a:t>Citer plusieurs </a:t>
            </a:r>
            <a:r>
              <a:rPr lang="fr-FR" altLang="fr-FR" sz="2400" b="1" dirty="0"/>
              <a:t>types</a:t>
            </a:r>
            <a:r>
              <a:rPr kumimoji="0" lang="fr-FR" altLang="fr-FR" sz="2400" b="1" i="0" u="none" strike="noStrike" cap="none" normalizeH="0" baseline="0" dirty="0">
                <a:ln>
                  <a:noFill/>
                </a:ln>
                <a:solidFill>
                  <a:schemeClr val="tx1"/>
                </a:solidFill>
                <a:effectLst/>
                <a:latin typeface="Arial" panose="020B0604020202020204" pitchFamily="34" charset="0"/>
              </a:rPr>
              <a:t> de préjugés :</a:t>
            </a:r>
          </a:p>
          <a:p>
            <a:pPr marL="0" marR="0" lvl="0" indent="449263" algn="l" defTabSz="914400" rtl="0" eaLnBrk="0" fontAlgn="base" latinLnBrk="0" hangingPunct="0">
              <a:lnSpc>
                <a:spcPct val="100000"/>
              </a:lnSpc>
              <a:spcBef>
                <a:spcPct val="0"/>
              </a:spcBef>
              <a:spcAft>
                <a:spcPct val="0"/>
              </a:spcAft>
              <a:buClrTx/>
              <a:buSzTx/>
              <a:buFontTx/>
              <a:buNone/>
              <a:tabLst/>
            </a:pPr>
            <a:endParaRPr lang="fr-FR" altLang="fr-FR" sz="2400" b="1" dirty="0"/>
          </a:p>
          <a:p>
            <a:pPr marL="0" marR="0" lvl="0" indent="449263" algn="l" defTabSz="914400" rtl="0" eaLnBrk="0" fontAlgn="base" latinLnBrk="0" hangingPunct="0">
              <a:lnSpc>
                <a:spcPct val="100000"/>
              </a:lnSpc>
              <a:spcBef>
                <a:spcPct val="0"/>
              </a:spcBef>
              <a:spcAft>
                <a:spcPct val="0"/>
              </a:spcAft>
              <a:buClrTx/>
              <a:buSzTx/>
              <a:buFontTx/>
              <a:buNone/>
              <a:tabLst/>
            </a:pPr>
            <a:r>
              <a:rPr kumimoji="0" lang="fr-FR" altLang="fr-FR" sz="2400" b="1" i="0" u="none" strike="noStrike" cap="none" normalizeH="0" baseline="0" dirty="0">
                <a:ln>
                  <a:noFill/>
                </a:ln>
                <a:solidFill>
                  <a:schemeClr val="tx1"/>
                </a:solidFill>
                <a:effectLst/>
                <a:latin typeface="Arial" panose="020B0604020202020204" pitchFamily="34" charset="0"/>
              </a:rPr>
              <a:t> </a:t>
            </a:r>
            <a:endParaRPr kumimoji="0" lang="fr-FR" altLang="fr-FR" sz="2400" b="0" i="0" u="none" strike="noStrike" cap="none" normalizeH="0" baseline="0" dirty="0">
              <a:ln>
                <a:noFill/>
              </a:ln>
              <a:solidFill>
                <a:schemeClr val="tx1"/>
              </a:solidFill>
              <a:effectLst/>
              <a:latin typeface="Arial" panose="020B0604020202020204" pitchFamily="34" charset="0"/>
            </a:endParaRPr>
          </a:p>
          <a:p>
            <a:pPr marL="457200" marR="0" lvl="0" indent="-457200" algn="l" defTabSz="914400" rtl="0" eaLnBrk="0" fontAlgn="base" latinLnBrk="0" hangingPunct="0">
              <a:lnSpc>
                <a:spcPct val="100000"/>
              </a:lnSpc>
              <a:spcBef>
                <a:spcPct val="0"/>
              </a:spcBef>
              <a:spcAft>
                <a:spcPct val="0"/>
              </a:spcAft>
              <a:buClrTx/>
              <a:buSzTx/>
              <a:buFontTx/>
              <a:buAutoNum type="arabicParenR"/>
              <a:tabLst/>
            </a:pPr>
            <a:r>
              <a:rPr kumimoji="0" lang="fr-FR" altLang="fr-FR" sz="2400" b="0" i="0" u="none" strike="noStrike" cap="none" normalizeH="0" baseline="-30000" dirty="0">
                <a:ln>
                  <a:noFill/>
                </a:ln>
                <a:solidFill>
                  <a:schemeClr val="tx1"/>
                </a:solidFill>
                <a:effectLst/>
                <a:latin typeface="Arial" panose="020B0604020202020204" pitchFamily="34" charset="0"/>
                <a:ea typeface="Times New Roman" panose="02020603050405020304" pitchFamily="18" charset="0"/>
              </a:rPr>
              <a:t>------------------------------------------------------------------------------</a:t>
            </a:r>
          </a:p>
          <a:p>
            <a:pPr marR="0" lvl="0" indent="0" algn="l" defTabSz="914400" rtl="0" eaLnBrk="0" fontAlgn="base" latinLnBrk="0" hangingPunct="0">
              <a:lnSpc>
                <a:spcPct val="100000"/>
              </a:lnSpc>
              <a:spcBef>
                <a:spcPct val="0"/>
              </a:spcBef>
              <a:spcAft>
                <a:spcPct val="0"/>
              </a:spcAft>
              <a:buClrTx/>
              <a:buSzTx/>
              <a:tabLst/>
            </a:pPr>
            <a:endParaRPr kumimoji="0" lang="fr-FR" altLang="fr-FR" sz="2400" b="0" i="0" u="none" strike="noStrike" cap="none" normalizeH="0" baseline="-30000" dirty="0">
              <a:ln>
                <a:noFill/>
              </a:ln>
              <a:solidFill>
                <a:schemeClr val="tx1"/>
              </a:solidFill>
              <a:effectLst/>
              <a:latin typeface="Arial" panose="020B0604020202020204" pitchFamily="34" charset="0"/>
              <a:ea typeface="Times New Roman" panose="02020603050405020304" pitchFamily="18" charset="0"/>
            </a:endParaRPr>
          </a:p>
          <a:p>
            <a:pPr marL="457200" marR="0" lvl="0" indent="-457200" algn="l" defTabSz="914400" rtl="0" eaLnBrk="0" fontAlgn="base" latinLnBrk="0" hangingPunct="0">
              <a:lnSpc>
                <a:spcPct val="100000"/>
              </a:lnSpc>
              <a:spcBef>
                <a:spcPct val="0"/>
              </a:spcBef>
              <a:spcAft>
                <a:spcPct val="0"/>
              </a:spcAft>
              <a:buClrTx/>
              <a:buSzTx/>
              <a:buFontTx/>
              <a:buAutoNum type="arabicParenR"/>
              <a:tabLst/>
            </a:pPr>
            <a:endParaRPr lang="fr-FR" altLang="fr-FR" sz="2400" baseline="-30000" dirty="0">
              <a:ea typeface="Times New Roman" panose="02020603050405020304" pitchFamily="18" charset="0"/>
            </a:endParaRPr>
          </a:p>
          <a:p>
            <a:pPr marR="0" lvl="0" indent="0" algn="l" defTabSz="914400" rtl="0" eaLnBrk="0" fontAlgn="base" latinLnBrk="0" hangingPunct="0">
              <a:lnSpc>
                <a:spcPct val="100000"/>
              </a:lnSpc>
              <a:spcBef>
                <a:spcPct val="0"/>
              </a:spcBef>
              <a:spcAft>
                <a:spcPct val="0"/>
              </a:spcAft>
              <a:buClrTx/>
              <a:buSzTx/>
              <a:tabLst/>
            </a:pPr>
            <a:r>
              <a:rPr kumimoji="0" lang="fr-FR" altLang="fr-FR" sz="24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2) </a:t>
            </a:r>
            <a:r>
              <a:rPr kumimoji="0" lang="fr-FR" altLang="fr-FR" sz="2400" b="0" i="0" u="none" strike="noStrike" cap="none" normalizeH="0" baseline="-30000" dirty="0">
                <a:ln>
                  <a:noFill/>
                </a:ln>
                <a:solidFill>
                  <a:schemeClr val="tx1"/>
                </a:solidFill>
                <a:effectLst/>
                <a:latin typeface="Arial" panose="020B0604020202020204" pitchFamily="34" charset="0"/>
                <a:ea typeface="Times New Roman" panose="02020603050405020304" pitchFamily="18" charset="0"/>
              </a:rPr>
              <a:t>-------------------------------------------------------------------------------</a:t>
            </a:r>
          </a:p>
          <a:p>
            <a:pPr marR="0" lvl="0" indent="0" algn="l" defTabSz="914400" rtl="0" eaLnBrk="0" fontAlgn="base" latinLnBrk="0" hangingPunct="0">
              <a:lnSpc>
                <a:spcPct val="100000"/>
              </a:lnSpc>
              <a:spcBef>
                <a:spcPct val="0"/>
              </a:spcBef>
              <a:spcAft>
                <a:spcPct val="0"/>
              </a:spcAft>
              <a:buClrTx/>
              <a:buSzTx/>
              <a:tabLst/>
            </a:pPr>
            <a:endParaRPr kumimoji="0" lang="fr-FR" altLang="fr-FR" sz="2400" b="0" i="0" u="none" strike="noStrike" cap="none" normalizeH="0" baseline="-30000" dirty="0">
              <a:ln>
                <a:noFill/>
              </a:ln>
              <a:solidFill>
                <a:schemeClr val="tx1"/>
              </a:solidFill>
              <a:effectLst/>
              <a:latin typeface="Arial" panose="020B0604020202020204" pitchFamily="34" charset="0"/>
              <a:ea typeface="Times New Roman" panose="02020603050405020304" pitchFamily="18" charset="0"/>
            </a:endParaRPr>
          </a:p>
          <a:p>
            <a:pPr marR="0" lvl="0" indent="0" algn="l" defTabSz="914400" rtl="0" eaLnBrk="0" fontAlgn="base" latinLnBrk="0" hangingPunct="0">
              <a:lnSpc>
                <a:spcPct val="100000"/>
              </a:lnSpc>
              <a:spcBef>
                <a:spcPct val="0"/>
              </a:spcBef>
              <a:spcAft>
                <a:spcPct val="0"/>
              </a:spcAft>
              <a:buClrTx/>
              <a:buSzTx/>
              <a:tabLst/>
            </a:pPr>
            <a:endParaRPr lang="fr-FR" altLang="fr-FR" sz="2400" baseline="-30000" dirty="0">
              <a:ea typeface="Times New Roman" panose="02020603050405020304" pitchFamily="18" charset="0"/>
            </a:endParaRPr>
          </a:p>
          <a:p>
            <a:pPr marR="0" lvl="0" indent="0" algn="l" defTabSz="914400" rtl="0" eaLnBrk="0" fontAlgn="base" latinLnBrk="0" hangingPunct="0">
              <a:lnSpc>
                <a:spcPct val="100000"/>
              </a:lnSpc>
              <a:spcBef>
                <a:spcPct val="0"/>
              </a:spcBef>
              <a:spcAft>
                <a:spcPct val="0"/>
              </a:spcAft>
              <a:buClrTx/>
              <a:buSzTx/>
              <a:tabLst/>
            </a:pPr>
            <a:r>
              <a:rPr kumimoji="0" lang="fr-FR" altLang="fr-FR" sz="24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3) </a:t>
            </a:r>
            <a:r>
              <a:rPr kumimoji="0" lang="fr-FR" altLang="fr-FR" sz="2400" b="0" i="0" u="none" strike="noStrike" cap="none" normalizeH="0" baseline="-30000" dirty="0">
                <a:ln>
                  <a:noFill/>
                </a:ln>
                <a:solidFill>
                  <a:schemeClr val="tx1"/>
                </a:solidFill>
                <a:effectLst/>
                <a:latin typeface="Arial" panose="020B0604020202020204" pitchFamily="34" charset="0"/>
                <a:ea typeface="Times New Roman" panose="02020603050405020304" pitchFamily="18" charset="0"/>
              </a:rPr>
              <a:t>--------------------------------------------------------------------------------</a:t>
            </a:r>
          </a:p>
          <a:p>
            <a:pPr marR="0" lvl="0" indent="0" algn="l" defTabSz="914400" rtl="0" eaLnBrk="0" fontAlgn="base" latinLnBrk="0" hangingPunct="0">
              <a:lnSpc>
                <a:spcPct val="100000"/>
              </a:lnSpc>
              <a:spcBef>
                <a:spcPct val="0"/>
              </a:spcBef>
              <a:spcAft>
                <a:spcPct val="0"/>
              </a:spcAft>
              <a:buClrTx/>
              <a:buSzTx/>
              <a:tabLst/>
            </a:pPr>
            <a:endParaRPr lang="fr-FR" altLang="fr-FR" sz="2400" baseline="-30000" dirty="0">
              <a:ea typeface="Times New Roman" panose="02020603050405020304" pitchFamily="18" charset="0"/>
            </a:endParaRPr>
          </a:p>
          <a:p>
            <a:pPr marR="0" lvl="0" indent="0" algn="l" defTabSz="914400" rtl="0" eaLnBrk="0" fontAlgn="base" latinLnBrk="0" hangingPunct="0">
              <a:lnSpc>
                <a:spcPct val="100000"/>
              </a:lnSpc>
              <a:spcBef>
                <a:spcPct val="0"/>
              </a:spcBef>
              <a:spcAft>
                <a:spcPct val="0"/>
              </a:spcAft>
              <a:buClrTx/>
              <a:buSzTx/>
              <a:tabLst/>
            </a:pPr>
            <a:endParaRPr lang="fr-FR" altLang="fr-FR" sz="2400" baseline="-30000" dirty="0">
              <a:ea typeface="Times New Roman" panose="02020603050405020304" pitchFamily="18" charset="0"/>
            </a:endParaRPr>
          </a:p>
          <a:p>
            <a:pPr marR="0" lvl="0" indent="0" algn="l" defTabSz="914400" rtl="0" eaLnBrk="0" fontAlgn="base" latinLnBrk="0" hangingPunct="0">
              <a:lnSpc>
                <a:spcPct val="100000"/>
              </a:lnSpc>
              <a:spcBef>
                <a:spcPct val="0"/>
              </a:spcBef>
              <a:spcAft>
                <a:spcPct val="0"/>
              </a:spcAft>
              <a:buClrTx/>
              <a:buSzTx/>
              <a:tabLst/>
            </a:pPr>
            <a:r>
              <a:rPr lang="fr-FR" altLang="fr-FR" sz="2400" dirty="0">
                <a:ea typeface="Times New Roman" panose="02020603050405020304" pitchFamily="18" charset="0"/>
              </a:rPr>
              <a:t>4</a:t>
            </a:r>
            <a:r>
              <a:rPr kumimoji="0" lang="fr-FR" altLang="fr-FR" sz="24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a:t>
            </a:r>
            <a:r>
              <a:rPr kumimoji="0" lang="fr-FR" altLang="fr-FR" sz="2400" b="0" i="0" u="none" strike="noStrike" cap="none" normalizeH="0" baseline="-30000" dirty="0">
                <a:ln>
                  <a:noFill/>
                </a:ln>
                <a:solidFill>
                  <a:schemeClr val="tx1"/>
                </a:solidFill>
                <a:effectLst/>
                <a:latin typeface="Arial" panose="020B0604020202020204" pitchFamily="34" charset="0"/>
                <a:ea typeface="Times New Roman" panose="02020603050405020304" pitchFamily="18" charset="0"/>
              </a:rPr>
              <a:t>--------------------------------------------------------------------------------</a:t>
            </a:r>
          </a:p>
          <a:p>
            <a:pPr marL="0" marR="0" lvl="0" indent="449263" algn="l" defTabSz="914400" rtl="0" eaLnBrk="0" fontAlgn="base" latinLnBrk="0" hangingPunct="0">
              <a:lnSpc>
                <a:spcPct val="100000"/>
              </a:lnSpc>
              <a:spcBef>
                <a:spcPct val="0"/>
              </a:spcBef>
              <a:spcAft>
                <a:spcPct val="0"/>
              </a:spcAft>
              <a:buClrTx/>
              <a:buSzTx/>
              <a:buFontTx/>
              <a:buNone/>
              <a:tabLst/>
            </a:pPr>
            <a:endParaRPr kumimoji="0" lang="fr-FR" altLang="fr-FR" sz="2400" b="0" i="0" u="none" strike="noStrike" cap="none" normalizeH="0" baseline="-3000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8832485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7E662376-F960-4F2F-8AB2-2E6715CF40D1}"/>
              </a:ext>
            </a:extLst>
          </p:cNvPr>
          <p:cNvSpPr txBox="1"/>
          <p:nvPr/>
        </p:nvSpPr>
        <p:spPr>
          <a:xfrm>
            <a:off x="808672" y="246743"/>
            <a:ext cx="8436928" cy="4616648"/>
          </a:xfrm>
          <a:prstGeom prst="rect">
            <a:avLst/>
          </a:prstGeom>
          <a:gradFill>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gradFill>
        </p:spPr>
        <p:txBody>
          <a:bodyPr wrap="square">
            <a:spAutoFit/>
          </a:bodyPr>
          <a:lstStyle/>
          <a:p>
            <a:r>
              <a:rPr lang="fr-FR" sz="1400" dirty="0">
                <a:effectLst/>
                <a:latin typeface="Times New Roman" panose="02020603050405020304" pitchFamily="18" charset="0"/>
                <a:ea typeface="Times New Roman" panose="02020603050405020304" pitchFamily="18" charset="0"/>
              </a:rPr>
              <a:t> </a:t>
            </a:r>
            <a:endParaRPr lang="fr-FR" sz="2800" dirty="0">
              <a:effectLst/>
              <a:latin typeface="Times New Roman" panose="02020603050405020304" pitchFamily="18" charset="0"/>
              <a:ea typeface="Times New Roman" panose="02020603050405020304" pitchFamily="18" charset="0"/>
            </a:endParaRPr>
          </a:p>
          <a:p>
            <a:pPr algn="just">
              <a:tabLst>
                <a:tab pos="73152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 pos="13258800" algn="l"/>
                <a:tab pos="13716000" algn="l"/>
                <a:tab pos="14173200" algn="l"/>
                <a:tab pos="14630400" algn="l"/>
              </a:tabLst>
            </a:pPr>
            <a:r>
              <a:rPr lang="fr-FR" sz="2800" dirty="0">
                <a:effectLst/>
                <a:latin typeface="Times New Roman" panose="02020603050405020304" pitchFamily="18" charset="0"/>
                <a:ea typeface="Times New Roman" panose="02020603050405020304" pitchFamily="18" charset="0"/>
              </a:rPr>
              <a:t> </a:t>
            </a:r>
          </a:p>
          <a:p>
            <a:pPr algn="just">
              <a:tabLst>
                <a:tab pos="128016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 pos="13258800" algn="l"/>
                <a:tab pos="13716000" algn="l"/>
                <a:tab pos="14173200" algn="l"/>
                <a:tab pos="14630400" algn="l"/>
                <a:tab pos="15087600" algn="l"/>
              </a:tabLst>
            </a:pPr>
            <a:r>
              <a:rPr lang="fr-FR" sz="2800" dirty="0">
                <a:effectLst/>
                <a:latin typeface="Times New Roman" panose="02020603050405020304" pitchFamily="18" charset="0"/>
                <a:ea typeface="Times New Roman" panose="02020603050405020304" pitchFamily="18" charset="0"/>
              </a:rPr>
              <a:t>PRÉCIPITATION : Une cause d'erreur qui vient de ce que nous ne prenons pas le temps d'examiner, soit que nous ne le puissions pas, soit que nous ne le voulions pas; et le second arrive lorsque nous nous croyons sûrs, ou que nous voulons arriver avant d'autres, ou simplement lorsque, surpris, nous nous jetons au premier parti qui s'offre.</a:t>
            </a:r>
          </a:p>
          <a:p>
            <a:pPr algn="just">
              <a:tabLst>
                <a:tab pos="73152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 pos="13258800" algn="l"/>
                <a:tab pos="13716000" algn="l"/>
                <a:tab pos="14173200" algn="l"/>
                <a:tab pos="14630400" algn="l"/>
              </a:tabLst>
            </a:pPr>
            <a:r>
              <a:rPr lang="fr-FR" sz="2800" dirty="0">
                <a:effectLst/>
                <a:latin typeface="Times New Roman" panose="02020603050405020304" pitchFamily="18" charset="0"/>
                <a:ea typeface="Times New Roman" panose="02020603050405020304" pitchFamily="18" charset="0"/>
              </a:rPr>
              <a:t>											</a:t>
            </a:r>
          </a:p>
          <a:p>
            <a:pPr algn="just">
              <a:tabLst>
                <a:tab pos="73152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 pos="13258800" algn="l"/>
                <a:tab pos="13716000" algn="l"/>
                <a:tab pos="14173200" algn="l"/>
                <a:tab pos="14630400" algn="l"/>
              </a:tabLst>
            </a:pPr>
            <a:r>
              <a:rPr lang="fr-FR" sz="2800" dirty="0">
                <a:effectLst/>
                <a:latin typeface="Times New Roman" panose="02020603050405020304" pitchFamily="18" charset="0"/>
                <a:ea typeface="Times New Roman" panose="02020603050405020304" pitchFamily="18" charset="0"/>
              </a:rPr>
              <a:t>							Alain </a:t>
            </a:r>
            <a:r>
              <a:rPr lang="fr-FR" sz="2800" u="sng" dirty="0">
                <a:effectLst/>
                <a:latin typeface="Times New Roman" panose="02020603050405020304" pitchFamily="18" charset="0"/>
                <a:ea typeface="Times New Roman" panose="02020603050405020304" pitchFamily="18" charset="0"/>
              </a:rPr>
              <a:t>Définitions</a:t>
            </a:r>
            <a:endParaRPr lang="fr-FR" sz="2800" dirty="0">
              <a:effectLst/>
              <a:latin typeface="Times New Roman" panose="02020603050405020304" pitchFamily="18" charset="0"/>
              <a:ea typeface="Times New Roman" panose="02020603050405020304" pitchFamily="18" charset="0"/>
            </a:endParaRPr>
          </a:p>
        </p:txBody>
      </p:sp>
      <p:pic>
        <p:nvPicPr>
          <p:cNvPr id="3076" name="Picture 4" descr="Résultat d’images pour emile chartier">
            <a:extLst>
              <a:ext uri="{FF2B5EF4-FFF2-40B4-BE49-F238E27FC236}">
                <a16:creationId xmlns:a16="http://schemas.microsoft.com/office/drawing/2014/main" id="{1A88B89D-5BF3-48BA-9587-06E5E539B0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04399" y="646330"/>
            <a:ext cx="1782129" cy="2789419"/>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a:extLst>
              <a:ext uri="{FF2B5EF4-FFF2-40B4-BE49-F238E27FC236}">
                <a16:creationId xmlns:a16="http://schemas.microsoft.com/office/drawing/2014/main" id="{1B21F7E9-838E-47D0-82B6-B11671EB1A36}"/>
              </a:ext>
            </a:extLst>
          </p:cNvPr>
          <p:cNvSpPr txBox="1"/>
          <p:nvPr/>
        </p:nvSpPr>
        <p:spPr>
          <a:xfrm>
            <a:off x="9601199" y="4404360"/>
            <a:ext cx="1782129" cy="646331"/>
          </a:xfrm>
          <a:prstGeom prst="rect">
            <a:avLst/>
          </a:prstGeom>
          <a:noFill/>
        </p:spPr>
        <p:txBody>
          <a:bodyPr wrap="square" rtlCol="0">
            <a:spAutoFit/>
          </a:bodyPr>
          <a:lstStyle/>
          <a:p>
            <a:r>
              <a:rPr lang="fr-FR" dirty="0"/>
              <a:t>Emile Chartier</a:t>
            </a:r>
          </a:p>
          <a:p>
            <a:r>
              <a:rPr lang="fr-FR" dirty="0"/>
              <a:t>dit ALAIN</a:t>
            </a:r>
          </a:p>
        </p:txBody>
      </p:sp>
    </p:spTree>
    <p:extLst>
      <p:ext uri="{BB962C8B-B14F-4D97-AF65-F5344CB8AC3E}">
        <p14:creationId xmlns:p14="http://schemas.microsoft.com/office/powerpoint/2010/main" val="23618410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DFCB9207-65B4-4ECE-B036-22E95132795E}"/>
              </a:ext>
            </a:extLst>
          </p:cNvPr>
          <p:cNvSpPr txBox="1"/>
          <p:nvPr/>
        </p:nvSpPr>
        <p:spPr>
          <a:xfrm>
            <a:off x="594360" y="342036"/>
            <a:ext cx="9357360" cy="5293757"/>
          </a:xfrm>
          <a:prstGeom prst="rect">
            <a:avLst/>
          </a:prstGeo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p:spPr>
        <p:txBody>
          <a:bodyPr wrap="square">
            <a:spAutoFit/>
          </a:bodyPr>
          <a:lstStyle/>
          <a:p>
            <a:pPr algn="just"/>
            <a:r>
              <a:rPr lang="fr-FR" sz="4000" dirty="0">
                <a:effectLst/>
                <a:latin typeface="Times New Roman" panose="02020603050405020304" pitchFamily="18" charset="0"/>
                <a:ea typeface="Times New Roman" panose="02020603050405020304" pitchFamily="18" charset="0"/>
              </a:rPr>
              <a:t>Les philosophes qui se sont élevés avec tant d'amertume contre ce qu'ils ont appelé des préjugés, auraient dû commencer par se défaire de la langue elle-même dans laquelle ils écrivaient ; car elle est le premier de nos préjugés, et il renferme tous les autres. </a:t>
            </a:r>
          </a:p>
          <a:p>
            <a:pPr algn="r"/>
            <a:r>
              <a:rPr lang="fr-FR" sz="4000" dirty="0">
                <a:effectLst/>
                <a:latin typeface="Times New Roman" panose="02020603050405020304" pitchFamily="18" charset="0"/>
                <a:ea typeface="Times New Roman" panose="02020603050405020304" pitchFamily="18" charset="0"/>
              </a:rPr>
              <a:t> Louis-Ambroise de BONALD  Œuvres complètes, </a:t>
            </a:r>
            <a:r>
              <a:rPr lang="fr-FR" sz="4000" u="sng" dirty="0">
                <a:effectLst/>
                <a:latin typeface="Times New Roman" panose="02020603050405020304" pitchFamily="18" charset="0"/>
                <a:ea typeface="Times New Roman" panose="02020603050405020304" pitchFamily="18" charset="0"/>
              </a:rPr>
              <a:t>Pensées</a:t>
            </a:r>
            <a:endParaRPr lang="fr-FR" sz="4000" dirty="0">
              <a:effectLst/>
              <a:latin typeface="Times New Roman" panose="02020603050405020304" pitchFamily="18" charset="0"/>
              <a:ea typeface="Times New Roman" panose="02020603050405020304" pitchFamily="18" charset="0"/>
            </a:endParaRPr>
          </a:p>
          <a:p>
            <a:r>
              <a:rPr lang="fr-FR" sz="1800" dirty="0">
                <a:effectLst/>
                <a:latin typeface="Times New Roman" panose="02020603050405020304" pitchFamily="18" charset="0"/>
                <a:ea typeface="Times New Roman" panose="02020603050405020304" pitchFamily="18" charset="0"/>
              </a:rPr>
              <a:t> </a:t>
            </a:r>
          </a:p>
        </p:txBody>
      </p:sp>
      <p:pic>
        <p:nvPicPr>
          <p:cNvPr id="7170" name="Picture 2">
            <a:extLst>
              <a:ext uri="{FF2B5EF4-FFF2-40B4-BE49-F238E27FC236}">
                <a16:creationId xmlns:a16="http://schemas.microsoft.com/office/drawing/2014/main" id="{586E6BD1-937C-4C61-BD43-3438BE6DFD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73640" y="421243"/>
            <a:ext cx="1966105" cy="23137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82009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effectLst/>
      </p:bgPr>
    </p:bg>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1A8A5AE2-1948-48BF-9309-5AE61E80EDB8}"/>
              </a:ext>
            </a:extLst>
          </p:cNvPr>
          <p:cNvSpPr txBox="1"/>
          <p:nvPr/>
        </p:nvSpPr>
        <p:spPr>
          <a:xfrm>
            <a:off x="243840" y="260538"/>
            <a:ext cx="8869680" cy="6001643"/>
          </a:xfrm>
          <a:prstGeom prst="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p:spPr>
        <p:txBody>
          <a:bodyPr wrap="square">
            <a:spAutoFit/>
          </a:bodyPr>
          <a:lstStyle/>
          <a:p>
            <a:pPr algn="jus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 pos="13258800" algn="l"/>
                <a:tab pos="13716000" algn="l"/>
                <a:tab pos="14173200" algn="l"/>
                <a:tab pos="14630400" algn="l"/>
              </a:tabLst>
            </a:pPr>
            <a:r>
              <a:rPr lang="fr-FR" sz="2400" dirty="0">
                <a:effectLst/>
                <a:latin typeface="Times New Roman" panose="02020603050405020304" pitchFamily="18" charset="0"/>
                <a:ea typeface="Times New Roman" panose="02020603050405020304" pitchFamily="18" charset="0"/>
              </a:rPr>
              <a:t>Toutes nos erreurs ont la même origine, et viennent également de l'habitude de nous servir des mots avant d'en avoir déterminé la signification, et même sans avoir senti le besoin de la déterminer.  Nous n'observons rien: nous ne savons pas combien il faut observer: nous jugeons à la hâte, sans nous rendre compte des jugements que nous portons ; et nous croyons acquérir des connaissances en apprenant des mots qui ne sont que des mots.  Parce que, dans notre enfance, nous pensons d'après les autres, nous en adoptons tous les préjugés: et, lorsque nous parvenons à un âge où nous croyons penser d'après nous-mêmes, nous continuons de penser encore d'après les autres, c’est parce que nous pensons d'après les préjugés qu'ils nous ont donnés.  Alors, plus l'esprit semble faire de progrès, plus il s'égare, et les erreurs s'accumulent de générations en génération </a:t>
            </a:r>
          </a:p>
          <a:p>
            <a:pPr algn="jus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 pos="13258800" algn="l"/>
                <a:tab pos="13716000" algn="l"/>
                <a:tab pos="14173200" algn="l"/>
                <a:tab pos="14630400" algn="l"/>
              </a:tabLst>
            </a:pPr>
            <a:r>
              <a:rPr lang="fr-FR" sz="2400" dirty="0">
                <a:effectLst/>
                <a:latin typeface="Times New Roman" panose="02020603050405020304" pitchFamily="18" charset="0"/>
                <a:ea typeface="Times New Roman" panose="02020603050405020304" pitchFamily="18" charset="0"/>
              </a:rPr>
              <a:t>			</a:t>
            </a:r>
          </a:p>
          <a:p>
            <a:pPr algn="jus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 pos="13258800" algn="l"/>
                <a:tab pos="13716000" algn="l"/>
                <a:tab pos="14173200" algn="l"/>
                <a:tab pos="14630400" algn="l"/>
              </a:tabLst>
            </a:pPr>
            <a:r>
              <a:rPr lang="fr-FR" sz="2400" dirty="0">
                <a:effectLst/>
                <a:latin typeface="Times New Roman" panose="02020603050405020304" pitchFamily="18" charset="0"/>
                <a:ea typeface="Times New Roman" panose="02020603050405020304" pitchFamily="18" charset="0"/>
              </a:rPr>
              <a:t>CONDILLAC,  </a:t>
            </a:r>
            <a:r>
              <a:rPr lang="fr-FR" sz="2400" u="sng" dirty="0">
                <a:effectLst/>
                <a:latin typeface="Times New Roman" panose="02020603050405020304" pitchFamily="18" charset="0"/>
                <a:ea typeface="Times New Roman" panose="02020603050405020304" pitchFamily="18" charset="0"/>
              </a:rPr>
              <a:t>La Logique ou les premiers développements de l'art de penser</a:t>
            </a:r>
            <a:endParaRPr lang="fr-FR" sz="2400" dirty="0">
              <a:effectLst/>
              <a:latin typeface="Times New Roman" panose="02020603050405020304" pitchFamily="18" charset="0"/>
              <a:ea typeface="Times New Roman" panose="02020603050405020304" pitchFamily="18" charset="0"/>
            </a:endParaRPr>
          </a:p>
        </p:txBody>
      </p:sp>
      <p:pic>
        <p:nvPicPr>
          <p:cNvPr id="6146" name="Picture 2" descr="Résultat d’images pour condillac">
            <a:extLst>
              <a:ext uri="{FF2B5EF4-FFF2-40B4-BE49-F238E27FC236}">
                <a16:creationId xmlns:a16="http://schemas.microsoft.com/office/drawing/2014/main" id="{9E1CE475-C59D-4BE9-A729-54636B93CA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25583" y="454697"/>
            <a:ext cx="2522577" cy="2522577"/>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a:extLst>
              <a:ext uri="{FF2B5EF4-FFF2-40B4-BE49-F238E27FC236}">
                <a16:creationId xmlns:a16="http://schemas.microsoft.com/office/drawing/2014/main" id="{9CA5E585-686F-41F0-8D88-C2F334E55D65}"/>
              </a:ext>
            </a:extLst>
          </p:cNvPr>
          <p:cNvSpPr txBox="1"/>
          <p:nvPr/>
        </p:nvSpPr>
        <p:spPr>
          <a:xfrm>
            <a:off x="9995712" y="3076693"/>
            <a:ext cx="1767840" cy="369332"/>
          </a:xfrm>
          <a:prstGeom prst="rect">
            <a:avLst/>
          </a:prstGeom>
          <a:noFill/>
        </p:spPr>
        <p:txBody>
          <a:bodyPr wrap="square" rtlCol="0">
            <a:spAutoFit/>
          </a:bodyPr>
          <a:lstStyle/>
          <a:p>
            <a:r>
              <a:rPr lang="fr-FR" dirty="0"/>
              <a:t>CONDILLAC</a:t>
            </a:r>
          </a:p>
        </p:txBody>
      </p:sp>
    </p:spTree>
    <p:extLst>
      <p:ext uri="{BB962C8B-B14F-4D97-AF65-F5344CB8AC3E}">
        <p14:creationId xmlns:p14="http://schemas.microsoft.com/office/powerpoint/2010/main" val="14784679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837473B0-CC2E-450A-ABE3-18F120FF3D39}">
                <a1611:picAttrSrcUrl xmlns:a1611="http://schemas.microsoft.com/office/drawing/2016/11/main" r:id="rId3"/>
              </a:ext>
            </a:extLst>
          </a:blip>
          <a:srcRect/>
          <a:stretch>
            <a:fillRect t="-88000" b="-88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F8AB718-BA80-4053-925F-031C84FC5967}"/>
              </a:ext>
            </a:extLst>
          </p:cNvPr>
          <p:cNvSpPr/>
          <p:nvPr/>
        </p:nvSpPr>
        <p:spPr>
          <a:xfrm>
            <a:off x="-183636" y="2209800"/>
            <a:ext cx="12559272" cy="1846659"/>
          </a:xfrm>
          <a:prstGeom prst="rect">
            <a:avLst/>
          </a:prstGeom>
          <a:noFill/>
        </p:spPr>
        <p:txBody>
          <a:bodyPr wrap="none" lIns="91440" tIns="45720" rIns="91440" bIns="45720">
            <a:spAutoFit/>
          </a:bodyPr>
          <a:lstStyle/>
          <a:p>
            <a:pPr algn="ctr"/>
            <a:r>
              <a:rPr lang="fr-FR" sz="6000" b="1" cap="none" spc="0" dirty="0">
                <a:ln w="9525">
                  <a:solidFill>
                    <a:schemeClr val="bg1"/>
                  </a:solidFill>
                  <a:prstDash val="solid"/>
                </a:ln>
                <a:solidFill>
                  <a:srgbClr val="FF0000"/>
                </a:solidFill>
                <a:effectLst>
                  <a:outerShdw blurRad="12700" dist="38100" dir="2700000" algn="tl" rotWithShape="0">
                    <a:schemeClr val="bg1">
                      <a:lumMod val="50000"/>
                    </a:schemeClr>
                  </a:outerShdw>
                </a:effectLst>
              </a:rPr>
              <a:t>II Les conséquences des préjugés</a:t>
            </a:r>
          </a:p>
          <a:p>
            <a:pPr algn="ctr"/>
            <a:endParaRPr lang="fr-FR"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318635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DA1D09A-D852-4D5E-9407-30431CA983FF}"/>
              </a:ext>
            </a:extLst>
          </p:cNvPr>
          <p:cNvSpPr/>
          <p:nvPr/>
        </p:nvSpPr>
        <p:spPr>
          <a:xfrm>
            <a:off x="3649080" y="181293"/>
            <a:ext cx="4893840" cy="923330"/>
          </a:xfrm>
          <a:prstGeom prst="rect">
            <a:avLst/>
          </a:prstGeom>
          <a:noFill/>
        </p:spPr>
        <p:txBody>
          <a:bodyPr wrap="none" lIns="91440" tIns="45720" rIns="91440" bIns="45720">
            <a:spAutoFit/>
          </a:bodyPr>
          <a:lstStyle/>
          <a:p>
            <a:pPr algn="ctr"/>
            <a:r>
              <a:rPr lang="fr-FR" sz="5400" dirty="0">
                <a:ln w="0"/>
                <a:solidFill>
                  <a:schemeClr val="accent1"/>
                </a:solidFill>
                <a:effectLst>
                  <a:outerShdw blurRad="38100" dist="25400" dir="5400000" algn="ctr" rotWithShape="0">
                    <a:srgbClr val="6E747A">
                      <a:alpha val="43000"/>
                    </a:srgbClr>
                  </a:outerShdw>
                </a:effectLst>
              </a:rPr>
              <a:t>Conséquences</a:t>
            </a:r>
            <a:endParaRPr lang="fr-FR" sz="5400" b="0" cap="none" spc="0" dirty="0">
              <a:ln w="0"/>
              <a:solidFill>
                <a:schemeClr val="tx1"/>
              </a:solidFill>
              <a:effectLst>
                <a:outerShdw blurRad="38100" dist="19050" dir="2700000" algn="tl" rotWithShape="0">
                  <a:schemeClr val="dk1">
                    <a:alpha val="40000"/>
                  </a:schemeClr>
                </a:outerShdw>
              </a:effectLst>
            </a:endParaRPr>
          </a:p>
        </p:txBody>
      </p:sp>
      <p:sp>
        <p:nvSpPr>
          <p:cNvPr id="3" name="Rectangle 2">
            <a:extLst>
              <a:ext uri="{FF2B5EF4-FFF2-40B4-BE49-F238E27FC236}">
                <a16:creationId xmlns:a16="http://schemas.microsoft.com/office/drawing/2014/main" id="{8BC0C252-CE4D-4CFA-8CFB-E3B5C146F605}"/>
              </a:ext>
            </a:extLst>
          </p:cNvPr>
          <p:cNvSpPr/>
          <p:nvPr/>
        </p:nvSpPr>
        <p:spPr>
          <a:xfrm>
            <a:off x="3494550" y="2967335"/>
            <a:ext cx="5522217" cy="923330"/>
          </a:xfrm>
          <a:prstGeom prst="rect">
            <a:avLst/>
          </a:prstGeom>
          <a:noFill/>
        </p:spPr>
        <p:txBody>
          <a:bodyPr wrap="none" lIns="91440" tIns="45720" rIns="91440" bIns="45720">
            <a:spAutoFit/>
          </a:bodyPr>
          <a:lstStyle/>
          <a:p>
            <a:pPr algn="ctr"/>
            <a:r>
              <a:rPr lang="fr-FR" sz="5400" b="0" cap="none" spc="0" dirty="0">
                <a:ln w="0"/>
                <a:solidFill>
                  <a:schemeClr val="tx1"/>
                </a:solidFill>
                <a:effectLst>
                  <a:outerShdw blurRad="38100" dist="19050" dir="2700000" algn="tl" rotWithShape="0">
                    <a:schemeClr val="dk1">
                      <a:alpha val="40000"/>
                    </a:schemeClr>
                  </a:outerShdw>
                </a:effectLst>
              </a:rPr>
              <a:t>Sur le plan moral</a:t>
            </a:r>
          </a:p>
        </p:txBody>
      </p:sp>
      <p:sp>
        <p:nvSpPr>
          <p:cNvPr id="5" name="Rectangle 4">
            <a:extLst>
              <a:ext uri="{FF2B5EF4-FFF2-40B4-BE49-F238E27FC236}">
                <a16:creationId xmlns:a16="http://schemas.microsoft.com/office/drawing/2014/main" id="{ABC8BE44-78BB-4BD3-8C06-235DD331BBD4}"/>
              </a:ext>
            </a:extLst>
          </p:cNvPr>
          <p:cNvSpPr/>
          <p:nvPr/>
        </p:nvSpPr>
        <p:spPr>
          <a:xfrm>
            <a:off x="3143951" y="4360356"/>
            <a:ext cx="6716903" cy="923330"/>
          </a:xfrm>
          <a:prstGeom prst="rect">
            <a:avLst/>
          </a:prstGeom>
          <a:noFill/>
        </p:spPr>
        <p:txBody>
          <a:bodyPr wrap="none" lIns="91440" tIns="45720" rIns="91440" bIns="45720">
            <a:spAutoFit/>
          </a:bodyPr>
          <a:lstStyle/>
          <a:p>
            <a:pPr algn="ctr"/>
            <a:r>
              <a:rPr lang="fr-FR" sz="5400" b="0" cap="none" spc="0" dirty="0">
                <a:ln w="0"/>
                <a:solidFill>
                  <a:schemeClr val="tx1"/>
                </a:solidFill>
                <a:effectLst>
                  <a:outerShdw blurRad="38100" dist="19050" dir="2700000" algn="tl" rotWithShape="0">
                    <a:schemeClr val="dk1">
                      <a:alpha val="40000"/>
                    </a:schemeClr>
                  </a:outerShdw>
                </a:effectLst>
              </a:rPr>
              <a:t>Sur le plan politique </a:t>
            </a:r>
          </a:p>
        </p:txBody>
      </p:sp>
      <p:sp>
        <p:nvSpPr>
          <p:cNvPr id="9" name="Rectangle 8">
            <a:extLst>
              <a:ext uri="{FF2B5EF4-FFF2-40B4-BE49-F238E27FC236}">
                <a16:creationId xmlns:a16="http://schemas.microsoft.com/office/drawing/2014/main" id="{0BA7DC72-B6DA-4EB5-A0B7-EE17D6DFBE50}"/>
              </a:ext>
            </a:extLst>
          </p:cNvPr>
          <p:cNvSpPr/>
          <p:nvPr/>
        </p:nvSpPr>
        <p:spPr>
          <a:xfrm>
            <a:off x="2913119" y="1574314"/>
            <a:ext cx="7178568" cy="923330"/>
          </a:xfrm>
          <a:prstGeom prst="rect">
            <a:avLst/>
          </a:prstGeom>
          <a:noFill/>
        </p:spPr>
        <p:txBody>
          <a:bodyPr wrap="none" lIns="91440" tIns="45720" rIns="91440" bIns="45720">
            <a:spAutoFit/>
          </a:bodyPr>
          <a:lstStyle/>
          <a:p>
            <a:pPr algn="ctr"/>
            <a:r>
              <a:rPr lang="fr-FR" sz="5400" b="0" cap="none" spc="0" dirty="0">
                <a:ln w="0"/>
                <a:solidFill>
                  <a:schemeClr val="tx1"/>
                </a:solidFill>
                <a:effectLst>
                  <a:outerShdw blurRad="38100" dist="19050" dir="2700000" algn="tl" rotWithShape="0">
                    <a:schemeClr val="dk1">
                      <a:alpha val="40000"/>
                    </a:schemeClr>
                  </a:outerShdw>
                </a:effectLst>
              </a:rPr>
              <a:t>Sur le plan intellectuel</a:t>
            </a:r>
          </a:p>
        </p:txBody>
      </p:sp>
    </p:spTree>
    <p:extLst>
      <p:ext uri="{BB962C8B-B14F-4D97-AF65-F5344CB8AC3E}">
        <p14:creationId xmlns:p14="http://schemas.microsoft.com/office/powerpoint/2010/main" val="4322560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0883D2B8-59B8-4BAF-BE24-70F7A0C2F26F}"/>
              </a:ext>
            </a:extLst>
          </p:cNvPr>
          <p:cNvSpPr txBox="1"/>
          <p:nvPr/>
        </p:nvSpPr>
        <p:spPr>
          <a:xfrm>
            <a:off x="2148840" y="0"/>
            <a:ext cx="10043160" cy="7386638"/>
          </a:xfrm>
          <a:prstGeom prst="rect">
            <a:avLst/>
          </a:prstGeom>
          <a:noFill/>
        </p:spPr>
        <p:txBody>
          <a:bodyPr wrap="square">
            <a:spAutoFit/>
          </a:bodyPr>
          <a:lstStyle/>
          <a:p>
            <a:pPr algn="just">
              <a:tabLst>
                <a:tab pos="274320" algn="l"/>
                <a:tab pos="274320" algn="l"/>
                <a:tab pos="457200" algn="l"/>
                <a:tab pos="914400" algn="l"/>
                <a:tab pos="274320" algn="l"/>
                <a:tab pos="457200" algn="l"/>
                <a:tab pos="914400" algn="l"/>
                <a:tab pos="274320" algn="l"/>
                <a:tab pos="4572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Lst>
            </a:pPr>
            <a:r>
              <a:rPr lang="fr-FR" sz="1800" dirty="0">
                <a:solidFill>
                  <a:srgbClr val="000000"/>
                </a:solidFill>
                <a:effectLst/>
                <a:latin typeface="Times New Roman" panose="02020603050405020304" pitchFamily="18" charset="0"/>
                <a:ea typeface="Times New Roman" panose="02020603050405020304" pitchFamily="18" charset="0"/>
              </a:rPr>
              <a:t> </a:t>
            </a:r>
            <a:r>
              <a:rPr lang="fr-FR" sz="2400" dirty="0">
                <a:solidFill>
                  <a:srgbClr val="000000"/>
                </a:solidFill>
                <a:effectLst/>
                <a:latin typeface="Times New Roman" panose="02020603050405020304" pitchFamily="18" charset="0"/>
                <a:ea typeface="Times New Roman" panose="02020603050405020304" pitchFamily="18" charset="0"/>
              </a:rPr>
              <a:t>L'attitude la plus ancienne, et qui repose sans doute sur des fondements psychologiques solides puisqu'elle tend à réapparaître chez chacun de nous quand nous sommes placés dans une situation inattendue, consiste à répudier purement et simplement les formes culturelles : morales, religieuses, sociales, esthétiques, qui sont les plus éloignées de celles auxquelles nous nous identifions. « Habitudes de sauvages », « cela n'est pas de chez nous », « on ne devrait pas permettre cela », etc., autant de réactions grossières qui traduisent ce même frisson, cette même répulsion, en présence de manières de vivre, de croire ou de penser qui nous sont étrangères.  Ainsi l'Antiquité confondait-elle tout ce qui ne participait pas de la culture grecque (puis gréco-romaine) sous le même nom de barbare ; la civilisation occidentale a ensuite utilisé le terme de sauvage dans le même sens.  Or derrière ces épithètes se dissimule un même jugement: il est probable que le mot barbare se réfère étymologiquement à la confusion et à l'inarticulation du chant des oiseaux, opposées à la valeur signifiante du langage humain ; et sauvage, qui  veut dire « de la forêt », évoque aussi un genre de vie animale, par opposition à la culture humaine.  Dans les deux cas, on refuse d'admettre le fait même de la diversité culturelle ; on préfère rejeter hors de la culture, dans la nature, tout ce qui ne se conforme pas à la norme sous laquelle on vit.</a:t>
            </a:r>
          </a:p>
        </p:txBody>
      </p:sp>
      <p:pic>
        <p:nvPicPr>
          <p:cNvPr id="5122" name="Picture 2" descr="Résultat d’images pour race et histoire lévi strauss">
            <a:extLst>
              <a:ext uri="{FF2B5EF4-FFF2-40B4-BE49-F238E27FC236}">
                <a16:creationId xmlns:a16="http://schemas.microsoft.com/office/drawing/2014/main" id="{C09871C3-8BD2-425F-B7B9-3E06DC4442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40387"/>
            <a:ext cx="1876425" cy="2390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67417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AD8AF1F7-F391-4A40-B792-AA591FB3788B}"/>
              </a:ext>
            </a:extLst>
          </p:cNvPr>
          <p:cNvPicPr>
            <a:picLocks noChangeAspect="1"/>
          </p:cNvPicPr>
          <p:nvPr/>
        </p:nvPicPr>
        <p:blipFill>
          <a:blip r:embed="rId2"/>
          <a:stretch>
            <a:fillRect/>
          </a:stretch>
        </p:blipFill>
        <p:spPr>
          <a:xfrm>
            <a:off x="735330" y="95436"/>
            <a:ext cx="5193030" cy="6762564"/>
          </a:xfrm>
          <a:prstGeom prst="rect">
            <a:avLst/>
          </a:prstGeom>
        </p:spPr>
      </p:pic>
    </p:spTree>
    <p:extLst>
      <p:ext uri="{BB962C8B-B14F-4D97-AF65-F5344CB8AC3E}">
        <p14:creationId xmlns:p14="http://schemas.microsoft.com/office/powerpoint/2010/main" val="24155099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pic>
        <p:nvPicPr>
          <p:cNvPr id="1026" name="Picture 2" descr="Résultat d’images pour image ségrégation raciale">
            <a:extLst>
              <a:ext uri="{FF2B5EF4-FFF2-40B4-BE49-F238E27FC236}">
                <a16:creationId xmlns:a16="http://schemas.microsoft.com/office/drawing/2014/main" id="{BF8DA6CA-C886-4482-BA18-53EA959D80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796" y="255371"/>
            <a:ext cx="7974147" cy="445759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fficher l’image source">
            <a:extLst>
              <a:ext uri="{FF2B5EF4-FFF2-40B4-BE49-F238E27FC236}">
                <a16:creationId xmlns:a16="http://schemas.microsoft.com/office/drawing/2014/main" id="{DEF01B19-51BB-4C2A-8CD1-7B66F5EC0C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88983" y="171235"/>
            <a:ext cx="4703017" cy="190472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Afficher l’image source">
            <a:extLst>
              <a:ext uri="{FF2B5EF4-FFF2-40B4-BE49-F238E27FC236}">
                <a16:creationId xmlns:a16="http://schemas.microsoft.com/office/drawing/2014/main" id="{FE05022A-F208-4DDA-AB0E-FBFAE69A471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0835131">
            <a:off x="6035039" y="3093720"/>
            <a:ext cx="5939646" cy="371389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3F19824B-10F3-4999-84CC-AEDB205F8BCC}"/>
              </a:ext>
            </a:extLst>
          </p:cNvPr>
          <p:cNvSpPr/>
          <p:nvPr/>
        </p:nvSpPr>
        <p:spPr>
          <a:xfrm>
            <a:off x="1046993" y="4848303"/>
            <a:ext cx="4304383" cy="1754326"/>
          </a:xfrm>
          <a:prstGeom prst="rect">
            <a:avLst/>
          </a:prstGeom>
          <a:gradFill flip="none" rotWithShape="1">
            <a:gsLst>
              <a:gs pos="0">
                <a:schemeClr val="accent5">
                  <a:lumMod val="89000"/>
                </a:schemeClr>
              </a:gs>
              <a:gs pos="23000">
                <a:schemeClr val="accent5">
                  <a:lumMod val="89000"/>
                </a:schemeClr>
              </a:gs>
              <a:gs pos="69000">
                <a:schemeClr val="accent5">
                  <a:lumMod val="75000"/>
                </a:schemeClr>
              </a:gs>
              <a:gs pos="97000">
                <a:schemeClr val="accent5">
                  <a:lumMod val="70000"/>
                </a:schemeClr>
              </a:gs>
            </a:gsLst>
            <a:path path="circle">
              <a:fillToRect l="50000" t="50000" r="50000" b="50000"/>
            </a:path>
            <a:tileRect/>
          </a:gradFill>
        </p:spPr>
        <p:txBody>
          <a:bodyPr wrap="none" lIns="91440" tIns="45720" rIns="91440" bIns="45720">
            <a:spAutoFit/>
          </a:bodyPr>
          <a:lstStyle/>
          <a:p>
            <a:pPr algn="ctr"/>
            <a:r>
              <a:rPr lang="fr-FR" sz="5400" b="1" dirty="0">
                <a:ln w="9525">
                  <a:solidFill>
                    <a:schemeClr val="bg1"/>
                  </a:solidFill>
                  <a:prstDash val="solid"/>
                </a:ln>
                <a:effectLst>
                  <a:outerShdw blurRad="12700" dist="38100" dir="2700000" algn="tl" rotWithShape="0">
                    <a:schemeClr val="bg1">
                      <a:lumMod val="50000"/>
                    </a:schemeClr>
                  </a:outerShdw>
                </a:effectLst>
              </a:rPr>
              <a:t>Ségrégation</a:t>
            </a:r>
          </a:p>
          <a:p>
            <a:pPr algn="ctr"/>
            <a:r>
              <a:rPr lang="fr-FR" sz="5400" b="1" dirty="0">
                <a:ln w="9525">
                  <a:solidFill>
                    <a:schemeClr val="bg1"/>
                  </a:solidFill>
                  <a:prstDash val="solid"/>
                </a:ln>
                <a:effectLst>
                  <a:outerShdw blurRad="12700" dist="38100" dir="2700000" algn="tl" rotWithShape="0">
                    <a:schemeClr val="bg1">
                      <a:lumMod val="50000"/>
                    </a:schemeClr>
                  </a:outerShdw>
                </a:effectLst>
              </a:rPr>
              <a:t>Raciale </a:t>
            </a:r>
          </a:p>
        </p:txBody>
      </p:sp>
    </p:spTree>
    <p:extLst>
      <p:ext uri="{BB962C8B-B14F-4D97-AF65-F5344CB8AC3E}">
        <p14:creationId xmlns:p14="http://schemas.microsoft.com/office/powerpoint/2010/main" val="33079749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837473B0-CC2E-450A-ABE3-18F120FF3D39}">
                <a1611:picAttrSrcUrl xmlns:a1611="http://schemas.microsoft.com/office/drawing/2016/11/main" r:id="rId3"/>
              </a:ext>
            </a:extLst>
          </a:blip>
          <a:srcRect/>
          <a:stretch>
            <a:fillRect t="-5000" b="-5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272DBF8-14CF-47A4-8C2A-F1E7BA433B3E}"/>
              </a:ext>
            </a:extLst>
          </p:cNvPr>
          <p:cNvSpPr/>
          <p:nvPr/>
        </p:nvSpPr>
        <p:spPr>
          <a:xfrm rot="20748087">
            <a:off x="854662" y="2551837"/>
            <a:ext cx="10482678" cy="1754326"/>
          </a:xfrm>
          <a:prstGeom prst="rect">
            <a:avLst/>
          </a:prstGeom>
          <a:blipFill>
            <a:blip r:embed="rId4"/>
            <a:tile tx="0" ty="0" sx="100000" sy="100000" flip="none" algn="tl"/>
          </a:blipFill>
        </p:spPr>
        <p:txBody>
          <a:bodyPr wrap="none" lIns="91440" tIns="45720" rIns="91440" bIns="45720">
            <a:spAutoFit/>
          </a:bodyPr>
          <a:lstStyle/>
          <a:p>
            <a:pPr algn="ctr"/>
            <a:r>
              <a:rPr lang="fr-FR" sz="5400" b="1" dirty="0">
                <a:ln w="9525">
                  <a:solidFill>
                    <a:schemeClr val="bg1"/>
                  </a:solidFill>
                  <a:prstDash val="solid"/>
                </a:ln>
                <a:effectLst>
                  <a:outerShdw blurRad="12700" dist="38100" dir="2700000" algn="tl" rotWithShape="0">
                    <a:schemeClr val="bg1">
                      <a:lumMod val="50000"/>
                    </a:schemeClr>
                  </a:outerShdw>
                </a:effectLst>
              </a:rPr>
              <a:t>III/ Est-il </a:t>
            </a:r>
            <a:r>
              <a:rPr lang="fr-FR" sz="5400" b="1" dirty="0">
                <a:ln w="9525">
                  <a:solidFill>
                    <a:schemeClr val="bg1"/>
                  </a:solidFill>
                  <a:prstDash val="solid"/>
                </a:ln>
                <a:solidFill>
                  <a:srgbClr val="FF0000"/>
                </a:solidFill>
                <a:effectLst>
                  <a:outerShdw blurRad="12700" dist="38100" dir="2700000" algn="tl" rotWithShape="0">
                    <a:schemeClr val="bg1">
                      <a:lumMod val="50000"/>
                    </a:schemeClr>
                  </a:outerShdw>
                </a:effectLst>
              </a:rPr>
              <a:t>possible</a:t>
            </a:r>
            <a:r>
              <a:rPr lang="fr-FR" sz="5400" b="1" dirty="0">
                <a:ln w="9525">
                  <a:solidFill>
                    <a:schemeClr val="bg1"/>
                  </a:solidFill>
                  <a:prstDash val="solid"/>
                </a:ln>
                <a:effectLst>
                  <a:outerShdw blurRad="12700" dist="38100" dir="2700000" algn="tl" rotWithShape="0">
                    <a:schemeClr val="bg1">
                      <a:lumMod val="50000"/>
                    </a:schemeClr>
                  </a:outerShdw>
                </a:effectLst>
              </a:rPr>
              <a:t> de se libérer </a:t>
            </a:r>
          </a:p>
          <a:p>
            <a:pPr algn="ctr"/>
            <a:r>
              <a:rPr lang="fr-FR" sz="5400" b="1" dirty="0">
                <a:ln w="9525">
                  <a:solidFill>
                    <a:schemeClr val="bg1"/>
                  </a:solidFill>
                  <a:prstDash val="solid"/>
                </a:ln>
                <a:effectLst>
                  <a:outerShdw blurRad="12700" dist="38100" dir="2700000" algn="tl" rotWithShape="0">
                    <a:schemeClr val="bg1">
                      <a:lumMod val="50000"/>
                    </a:schemeClr>
                  </a:outerShdw>
                </a:effectLst>
              </a:rPr>
              <a:t>des préjugés ?</a:t>
            </a:r>
            <a:endParaRPr lang="fr-FR"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15524719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1E506138-CAB2-4973-BBFC-E6E089BCAB1B}"/>
              </a:ext>
            </a:extLst>
          </p:cNvPr>
          <p:cNvSpPr txBox="1"/>
          <p:nvPr/>
        </p:nvSpPr>
        <p:spPr>
          <a:xfrm>
            <a:off x="792480" y="353676"/>
            <a:ext cx="11866880" cy="923330"/>
          </a:xfrm>
          <a:prstGeom prst="rect">
            <a:avLst/>
          </a:prstGeom>
          <a:noFill/>
        </p:spPr>
        <p:txBody>
          <a:bodyPr wrap="square" rtlCol="0">
            <a:spAutoFit/>
          </a:bodyPr>
          <a:lstStyle/>
          <a:p>
            <a:r>
              <a:rPr lang="fr-FR" sz="5400" dirty="0">
                <a:solidFill>
                  <a:srgbClr val="FF0000"/>
                </a:solidFill>
                <a:latin typeface="Algerian" panose="04020705040A02060702" pitchFamily="82" charset="0"/>
              </a:rPr>
              <a:t>PEUT-ON PENSER SANS Préjugés ?</a:t>
            </a:r>
          </a:p>
        </p:txBody>
      </p:sp>
      <p:sp>
        <p:nvSpPr>
          <p:cNvPr id="15" name="ZoneTexte 14">
            <a:extLst>
              <a:ext uri="{FF2B5EF4-FFF2-40B4-BE49-F238E27FC236}">
                <a16:creationId xmlns:a16="http://schemas.microsoft.com/office/drawing/2014/main" id="{C78E3F6E-1A6D-4D8B-9C7C-D3A02C49CB64}"/>
              </a:ext>
            </a:extLst>
          </p:cNvPr>
          <p:cNvSpPr txBox="1"/>
          <p:nvPr/>
        </p:nvSpPr>
        <p:spPr>
          <a:xfrm>
            <a:off x="844201" y="1787386"/>
            <a:ext cx="2418080" cy="2800767"/>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r>
              <a:rPr lang="fr-FR" sz="4400" dirty="0">
                <a:solidFill>
                  <a:srgbClr val="FF0000"/>
                </a:solidFill>
                <a:latin typeface="Arial" panose="020B0604020202020204" pitchFamily="34" charset="0"/>
                <a:cs typeface="Arial" panose="020B0604020202020204" pitchFamily="34" charset="0"/>
              </a:rPr>
              <a:t>  </a:t>
            </a:r>
          </a:p>
          <a:p>
            <a:endParaRPr lang="fr-FR" sz="4400" dirty="0">
              <a:solidFill>
                <a:srgbClr val="FF0000"/>
              </a:solidFill>
              <a:latin typeface="Arial" panose="020B0604020202020204" pitchFamily="34" charset="0"/>
              <a:cs typeface="Arial" panose="020B0604020202020204" pitchFamily="34" charset="0"/>
            </a:endParaRPr>
          </a:p>
          <a:p>
            <a:endParaRPr lang="fr-FR" sz="4400" dirty="0">
              <a:solidFill>
                <a:srgbClr val="FF0000"/>
              </a:solidFill>
              <a:latin typeface="Arial" panose="020B0604020202020204" pitchFamily="34" charset="0"/>
              <a:cs typeface="Arial" panose="020B0604020202020204" pitchFamily="34" charset="0"/>
            </a:endParaRPr>
          </a:p>
          <a:p>
            <a:endParaRPr lang="fr-FR" sz="4400" dirty="0">
              <a:solidFill>
                <a:srgbClr val="FF0000"/>
              </a:solidFill>
              <a:latin typeface="Arial" panose="020B0604020202020204" pitchFamily="34" charset="0"/>
              <a:cs typeface="Arial" panose="020B0604020202020204" pitchFamily="34" charset="0"/>
            </a:endParaRPr>
          </a:p>
        </p:txBody>
      </p:sp>
      <p:sp>
        <p:nvSpPr>
          <p:cNvPr id="20" name="ZoneTexte 19">
            <a:extLst>
              <a:ext uri="{FF2B5EF4-FFF2-40B4-BE49-F238E27FC236}">
                <a16:creationId xmlns:a16="http://schemas.microsoft.com/office/drawing/2014/main" id="{B4F0BD38-9FD6-4B78-8C6B-B9EB6B28D172}"/>
              </a:ext>
            </a:extLst>
          </p:cNvPr>
          <p:cNvSpPr txBox="1"/>
          <p:nvPr/>
        </p:nvSpPr>
        <p:spPr>
          <a:xfrm>
            <a:off x="3445161" y="1986821"/>
            <a:ext cx="2746512" cy="2554545"/>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endParaRPr lang="fr-FR" sz="4000" dirty="0">
              <a:latin typeface="Arial" panose="020B0604020202020204" pitchFamily="34" charset="0"/>
              <a:cs typeface="Arial" panose="020B0604020202020204" pitchFamily="34" charset="0"/>
            </a:endParaRPr>
          </a:p>
          <a:p>
            <a:endParaRPr lang="fr-FR" sz="4000" dirty="0">
              <a:latin typeface="Arial" panose="020B0604020202020204" pitchFamily="34" charset="0"/>
              <a:cs typeface="Arial" panose="020B0604020202020204" pitchFamily="34" charset="0"/>
            </a:endParaRPr>
          </a:p>
          <a:p>
            <a:endParaRPr lang="fr-FR" sz="4000" dirty="0">
              <a:latin typeface="Arial" panose="020B0604020202020204" pitchFamily="34" charset="0"/>
              <a:cs typeface="Arial" panose="020B0604020202020204" pitchFamily="34" charset="0"/>
            </a:endParaRPr>
          </a:p>
          <a:p>
            <a:endParaRPr lang="fr-FR" sz="4000" dirty="0">
              <a:latin typeface="Arial" panose="020B0604020202020204" pitchFamily="34" charset="0"/>
              <a:cs typeface="Arial" panose="020B0604020202020204" pitchFamily="34" charset="0"/>
            </a:endParaRPr>
          </a:p>
        </p:txBody>
      </p:sp>
      <p:cxnSp>
        <p:nvCxnSpPr>
          <p:cNvPr id="22" name="Connecteur droit 21">
            <a:extLst>
              <a:ext uri="{FF2B5EF4-FFF2-40B4-BE49-F238E27FC236}">
                <a16:creationId xmlns:a16="http://schemas.microsoft.com/office/drawing/2014/main" id="{08D7DFF0-B50D-4C4F-888A-075880CA98A8}"/>
              </a:ext>
            </a:extLst>
          </p:cNvPr>
          <p:cNvCxnSpPr>
            <a:cxnSpLocks/>
          </p:cNvCxnSpPr>
          <p:nvPr/>
        </p:nvCxnSpPr>
        <p:spPr>
          <a:xfrm>
            <a:off x="844201" y="1309550"/>
            <a:ext cx="2600960"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24" name="Connecteur droit 23">
            <a:extLst>
              <a:ext uri="{FF2B5EF4-FFF2-40B4-BE49-F238E27FC236}">
                <a16:creationId xmlns:a16="http://schemas.microsoft.com/office/drawing/2014/main" id="{711FD7D6-03DD-4EF0-934D-E52DCE9B034C}"/>
              </a:ext>
            </a:extLst>
          </p:cNvPr>
          <p:cNvCxnSpPr>
            <a:cxnSpLocks/>
          </p:cNvCxnSpPr>
          <p:nvPr/>
        </p:nvCxnSpPr>
        <p:spPr>
          <a:xfrm>
            <a:off x="4818417" y="1500393"/>
            <a:ext cx="0" cy="295586"/>
          </a:xfrm>
          <a:prstGeom prst="line">
            <a:avLst/>
          </a:prstGeom>
          <a:ln w="76200"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26" name="ZoneTexte 25">
            <a:extLst>
              <a:ext uri="{FF2B5EF4-FFF2-40B4-BE49-F238E27FC236}">
                <a16:creationId xmlns:a16="http://schemas.microsoft.com/office/drawing/2014/main" id="{AE2D4EB2-EB64-411E-A5C9-53259E006DD1}"/>
              </a:ext>
            </a:extLst>
          </p:cNvPr>
          <p:cNvSpPr txBox="1"/>
          <p:nvPr/>
        </p:nvSpPr>
        <p:spPr>
          <a:xfrm>
            <a:off x="9152578" y="1986821"/>
            <a:ext cx="2628954" cy="1323439"/>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endParaRPr lang="fr-FR" sz="4000" dirty="0">
              <a:latin typeface="Arial" panose="020B0604020202020204" pitchFamily="34" charset="0"/>
              <a:cs typeface="Arial" panose="020B0604020202020204" pitchFamily="34" charset="0"/>
            </a:endParaRPr>
          </a:p>
          <a:p>
            <a:endParaRPr lang="fr-FR" sz="4000" dirty="0">
              <a:latin typeface="Arial" panose="020B0604020202020204" pitchFamily="34" charset="0"/>
              <a:cs typeface="Arial" panose="020B0604020202020204" pitchFamily="34" charset="0"/>
            </a:endParaRPr>
          </a:p>
        </p:txBody>
      </p:sp>
      <p:cxnSp>
        <p:nvCxnSpPr>
          <p:cNvPr id="29" name="Connecteur droit 28">
            <a:extLst>
              <a:ext uri="{FF2B5EF4-FFF2-40B4-BE49-F238E27FC236}">
                <a16:creationId xmlns:a16="http://schemas.microsoft.com/office/drawing/2014/main" id="{AA2601AC-0412-464A-B50D-A0AF64B3FB35}"/>
              </a:ext>
            </a:extLst>
          </p:cNvPr>
          <p:cNvCxnSpPr>
            <a:cxnSpLocks/>
          </p:cNvCxnSpPr>
          <p:nvPr/>
        </p:nvCxnSpPr>
        <p:spPr>
          <a:xfrm>
            <a:off x="6725920" y="2410366"/>
            <a:ext cx="1615440" cy="0"/>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3" name="Connecteur droit 32">
            <a:extLst>
              <a:ext uri="{FF2B5EF4-FFF2-40B4-BE49-F238E27FC236}">
                <a16:creationId xmlns:a16="http://schemas.microsoft.com/office/drawing/2014/main" id="{9BA52851-7E52-4361-9992-A433FEFE0023}"/>
              </a:ext>
            </a:extLst>
          </p:cNvPr>
          <p:cNvCxnSpPr>
            <a:cxnSpLocks/>
          </p:cNvCxnSpPr>
          <p:nvPr/>
        </p:nvCxnSpPr>
        <p:spPr>
          <a:xfrm>
            <a:off x="8618331" y="1309550"/>
            <a:ext cx="3048002" cy="0"/>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5" name="Connecteur droit 34">
            <a:extLst>
              <a:ext uri="{FF2B5EF4-FFF2-40B4-BE49-F238E27FC236}">
                <a16:creationId xmlns:a16="http://schemas.microsoft.com/office/drawing/2014/main" id="{3CABA0D7-0109-4DAC-AA87-985A1EA6D037}"/>
              </a:ext>
            </a:extLst>
          </p:cNvPr>
          <p:cNvCxnSpPr>
            <a:cxnSpLocks/>
          </p:cNvCxnSpPr>
          <p:nvPr/>
        </p:nvCxnSpPr>
        <p:spPr>
          <a:xfrm>
            <a:off x="10444481" y="1487696"/>
            <a:ext cx="0" cy="295586"/>
          </a:xfrm>
          <a:prstGeom prst="line">
            <a:avLst/>
          </a:prstGeom>
          <a:ln w="76200" cap="flat" cmpd="sng" algn="ctr">
            <a:solidFill>
              <a:srgbClr val="FFC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38" name="Connecteur : en angle 37">
            <a:extLst>
              <a:ext uri="{FF2B5EF4-FFF2-40B4-BE49-F238E27FC236}">
                <a16:creationId xmlns:a16="http://schemas.microsoft.com/office/drawing/2014/main" id="{629C2334-30FA-41F1-8B34-B9AD0387BB3C}"/>
              </a:ext>
            </a:extLst>
          </p:cNvPr>
          <p:cNvCxnSpPr/>
          <p:nvPr/>
        </p:nvCxnSpPr>
        <p:spPr>
          <a:xfrm rot="10800000">
            <a:off x="8788400" y="802640"/>
            <a:ext cx="30480" cy="12700"/>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9" name="Connecteur droit 38">
            <a:extLst>
              <a:ext uri="{FF2B5EF4-FFF2-40B4-BE49-F238E27FC236}">
                <a16:creationId xmlns:a16="http://schemas.microsoft.com/office/drawing/2014/main" id="{7B8A00C6-607F-4B88-9D28-D987CF0DA727}"/>
              </a:ext>
            </a:extLst>
          </p:cNvPr>
          <p:cNvCxnSpPr>
            <a:cxnSpLocks/>
          </p:cNvCxnSpPr>
          <p:nvPr/>
        </p:nvCxnSpPr>
        <p:spPr>
          <a:xfrm>
            <a:off x="7559040" y="2645936"/>
            <a:ext cx="0" cy="295586"/>
          </a:xfrm>
          <a:prstGeom prst="line">
            <a:avLst/>
          </a:prstGeom>
          <a:ln w="76200" cap="flat" cmpd="sng" algn="ctr">
            <a:solidFill>
              <a:srgbClr val="00B0F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5" name="ZoneTexte 4">
            <a:extLst>
              <a:ext uri="{FF2B5EF4-FFF2-40B4-BE49-F238E27FC236}">
                <a16:creationId xmlns:a16="http://schemas.microsoft.com/office/drawing/2014/main" id="{EB064A75-CF4A-4E5A-A1B9-C5E8CAF3F83B}"/>
              </a:ext>
            </a:extLst>
          </p:cNvPr>
          <p:cNvSpPr txBox="1"/>
          <p:nvPr/>
        </p:nvSpPr>
        <p:spPr>
          <a:xfrm>
            <a:off x="6460876" y="2110551"/>
            <a:ext cx="2145527" cy="1077218"/>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endParaRPr lang="fr-FR" sz="3200" dirty="0">
              <a:latin typeface="Arial" panose="020B0604020202020204" pitchFamily="34" charset="0"/>
              <a:cs typeface="Arial" panose="020B0604020202020204" pitchFamily="34" charset="0"/>
            </a:endParaRPr>
          </a:p>
          <a:p>
            <a:endParaRPr lang="fr-FR" sz="3200" dirty="0">
              <a:latin typeface="Arial" panose="020B0604020202020204" pitchFamily="34" charset="0"/>
              <a:cs typeface="Arial" panose="020B0604020202020204" pitchFamily="34" charset="0"/>
            </a:endParaRPr>
          </a:p>
        </p:txBody>
      </p:sp>
      <p:cxnSp>
        <p:nvCxnSpPr>
          <p:cNvPr id="25" name="Connecteur droit 24">
            <a:extLst>
              <a:ext uri="{FF2B5EF4-FFF2-40B4-BE49-F238E27FC236}">
                <a16:creationId xmlns:a16="http://schemas.microsoft.com/office/drawing/2014/main" id="{396838D6-3B99-4C96-A6B3-9D3A194684D4}"/>
              </a:ext>
            </a:extLst>
          </p:cNvPr>
          <p:cNvCxnSpPr>
            <a:cxnSpLocks/>
          </p:cNvCxnSpPr>
          <p:nvPr/>
        </p:nvCxnSpPr>
        <p:spPr>
          <a:xfrm>
            <a:off x="3647440" y="1400990"/>
            <a:ext cx="2600960"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27" name="Connecteur droit 26">
            <a:extLst>
              <a:ext uri="{FF2B5EF4-FFF2-40B4-BE49-F238E27FC236}">
                <a16:creationId xmlns:a16="http://schemas.microsoft.com/office/drawing/2014/main" id="{1C01FE39-1AB3-4F2D-A95B-DF61098B61E2}"/>
              </a:ext>
            </a:extLst>
          </p:cNvPr>
          <p:cNvCxnSpPr>
            <a:cxnSpLocks/>
          </p:cNvCxnSpPr>
          <p:nvPr/>
        </p:nvCxnSpPr>
        <p:spPr>
          <a:xfrm>
            <a:off x="2144681" y="1487696"/>
            <a:ext cx="0" cy="295586"/>
          </a:xfrm>
          <a:prstGeom prst="line">
            <a:avLst/>
          </a:prstGeom>
          <a:ln w="76200"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8" name="Connecteur droit 27">
            <a:extLst>
              <a:ext uri="{FF2B5EF4-FFF2-40B4-BE49-F238E27FC236}">
                <a16:creationId xmlns:a16="http://schemas.microsoft.com/office/drawing/2014/main" id="{4EFEA00B-5F26-4158-A52B-AD241FBE84CA}"/>
              </a:ext>
            </a:extLst>
          </p:cNvPr>
          <p:cNvCxnSpPr>
            <a:cxnSpLocks/>
          </p:cNvCxnSpPr>
          <p:nvPr/>
        </p:nvCxnSpPr>
        <p:spPr>
          <a:xfrm flipV="1">
            <a:off x="6472804" y="1277006"/>
            <a:ext cx="1695836" cy="32544"/>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0" name="Connecteur droit 29">
            <a:extLst>
              <a:ext uri="{FF2B5EF4-FFF2-40B4-BE49-F238E27FC236}">
                <a16:creationId xmlns:a16="http://schemas.microsoft.com/office/drawing/2014/main" id="{FA971737-C097-4C7B-BF7D-790BDA5D67DE}"/>
              </a:ext>
            </a:extLst>
          </p:cNvPr>
          <p:cNvCxnSpPr>
            <a:cxnSpLocks/>
          </p:cNvCxnSpPr>
          <p:nvPr/>
        </p:nvCxnSpPr>
        <p:spPr>
          <a:xfrm>
            <a:off x="7533639" y="1500393"/>
            <a:ext cx="0" cy="295586"/>
          </a:xfrm>
          <a:prstGeom prst="line">
            <a:avLst/>
          </a:prstGeom>
          <a:ln w="76200"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6871200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47000">
              <a:srgbClr val="FFFF00"/>
            </a:gs>
            <a:gs pos="48000">
              <a:schemeClr val="accent2">
                <a:lumMod val="97000"/>
                <a:lumOff val="3000"/>
              </a:schemeClr>
            </a:gs>
            <a:gs pos="100000">
              <a:schemeClr val="accent2">
                <a:lumMod val="60000"/>
                <a:lumOff val="40000"/>
              </a:schemeClr>
            </a:gs>
          </a:gsLst>
          <a:lin ang="16200000" scaled="1"/>
        </a:gra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C340ADE-3B36-46A5-A441-5F8985730307}"/>
              </a:ext>
            </a:extLst>
          </p:cNvPr>
          <p:cNvSpPr/>
          <p:nvPr/>
        </p:nvSpPr>
        <p:spPr>
          <a:xfrm>
            <a:off x="1883199" y="63426"/>
            <a:ext cx="9623853" cy="584775"/>
          </a:xfrm>
          <a:prstGeom prst="rect">
            <a:avLst/>
          </a:prstGeom>
          <a:noFill/>
        </p:spPr>
        <p:txBody>
          <a:bodyPr wrap="none" lIns="91440" tIns="45720" rIns="91440" bIns="45720">
            <a:spAutoFit/>
          </a:bodyPr>
          <a:lstStyle/>
          <a:p>
            <a:pPr algn="ctr"/>
            <a:r>
              <a:rPr lang="fr-FR" sz="32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Quel pouvoir exerçons nous sur notre  pensée ?</a:t>
            </a:r>
            <a:endParaRPr lang="fr-FR" sz="3200" b="1" cap="none" spc="0"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endParaRPr>
          </a:p>
        </p:txBody>
      </p:sp>
      <p:pic>
        <p:nvPicPr>
          <p:cNvPr id="2" name="Picture 2">
            <a:extLst>
              <a:ext uri="{FF2B5EF4-FFF2-40B4-BE49-F238E27FC236}">
                <a16:creationId xmlns:a16="http://schemas.microsoft.com/office/drawing/2014/main" id="{AFDD2184-CF5F-4840-922B-4E1BEDD4582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964" y="1641855"/>
            <a:ext cx="2537551" cy="310632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Afficher l’image source">
            <a:extLst>
              <a:ext uri="{FF2B5EF4-FFF2-40B4-BE49-F238E27FC236}">
                <a16:creationId xmlns:a16="http://schemas.microsoft.com/office/drawing/2014/main" id="{5AE469E2-2889-46F3-B840-DA4D4B017A9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49962" y="2793800"/>
            <a:ext cx="2807105" cy="3276599"/>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a:extLst>
              <a:ext uri="{FF2B5EF4-FFF2-40B4-BE49-F238E27FC236}">
                <a16:creationId xmlns:a16="http://schemas.microsoft.com/office/drawing/2014/main" id="{B5299E1D-B670-4FF5-A105-D791D67EB0ED}"/>
              </a:ext>
            </a:extLst>
          </p:cNvPr>
          <p:cNvSpPr txBox="1"/>
          <p:nvPr/>
        </p:nvSpPr>
        <p:spPr>
          <a:xfrm>
            <a:off x="3040117" y="800337"/>
            <a:ext cx="5511770" cy="3631763"/>
          </a:xfrm>
          <a:prstGeom prst="rect">
            <a:avLst/>
          </a:prstGeom>
          <a:noFill/>
        </p:spPr>
        <p:txBody>
          <a:bodyPr wrap="square" rtlCol="0">
            <a:spAutoFit/>
          </a:bodyPr>
          <a:lstStyle/>
          <a:p>
            <a:endParaRPr lang="fr-FR" b="1" dirty="0"/>
          </a:p>
          <a:p>
            <a:r>
              <a:rPr lang="fr-FR" sz="2800" b="1" dirty="0"/>
              <a:t>La volonté permet de contrôler les jugements. Le bon usage de l’entendement permet d’éviter les erreurs. (Préjugé= une forme d’erreur).</a:t>
            </a:r>
          </a:p>
          <a:p>
            <a:endParaRPr lang="fr-FR" dirty="0"/>
          </a:p>
          <a:p>
            <a:endParaRPr lang="fr-FR" dirty="0"/>
          </a:p>
          <a:p>
            <a:endParaRPr lang="fr-FR" dirty="0"/>
          </a:p>
          <a:p>
            <a:endParaRPr lang="fr-FR" dirty="0"/>
          </a:p>
        </p:txBody>
      </p:sp>
      <p:sp>
        <p:nvSpPr>
          <p:cNvPr id="6" name="ZoneTexte 5">
            <a:extLst>
              <a:ext uri="{FF2B5EF4-FFF2-40B4-BE49-F238E27FC236}">
                <a16:creationId xmlns:a16="http://schemas.microsoft.com/office/drawing/2014/main" id="{C94799D2-2014-4892-889D-319E5CCBF6E5}"/>
              </a:ext>
            </a:extLst>
          </p:cNvPr>
          <p:cNvSpPr txBox="1"/>
          <p:nvPr/>
        </p:nvSpPr>
        <p:spPr>
          <a:xfrm>
            <a:off x="3872156" y="4022823"/>
            <a:ext cx="5277806" cy="2923877"/>
          </a:xfrm>
          <a:prstGeom prst="rect">
            <a:avLst/>
          </a:prstGeom>
          <a:noFill/>
        </p:spPr>
        <p:txBody>
          <a:bodyPr wrap="square" rtlCol="0">
            <a:spAutoFit/>
          </a:bodyPr>
          <a:lstStyle/>
          <a:p>
            <a:r>
              <a:rPr lang="fr-FR" sz="2800" b="1" dirty="0"/>
              <a:t>L’hypothèse de l’inconscient remet en cause le pouvoir exercé par l’Homme sur ses pensées et ses jugements</a:t>
            </a:r>
            <a:r>
              <a:rPr lang="fr-FR" sz="2800" dirty="0"/>
              <a:t>.</a:t>
            </a:r>
          </a:p>
          <a:p>
            <a:endParaRPr lang="fr-FR" dirty="0"/>
          </a:p>
          <a:p>
            <a:endParaRPr lang="fr-FR" dirty="0"/>
          </a:p>
          <a:p>
            <a:endParaRPr lang="fr-FR" dirty="0"/>
          </a:p>
          <a:p>
            <a:endParaRPr lang="fr-FR" dirty="0"/>
          </a:p>
        </p:txBody>
      </p:sp>
      <p:sp>
        <p:nvSpPr>
          <p:cNvPr id="8" name="Rectangle 7">
            <a:extLst>
              <a:ext uri="{FF2B5EF4-FFF2-40B4-BE49-F238E27FC236}">
                <a16:creationId xmlns:a16="http://schemas.microsoft.com/office/drawing/2014/main" id="{1D69EFD1-727D-4B57-9395-14DA9B7A20F5}"/>
              </a:ext>
            </a:extLst>
          </p:cNvPr>
          <p:cNvSpPr/>
          <p:nvPr/>
        </p:nvSpPr>
        <p:spPr>
          <a:xfrm>
            <a:off x="38265" y="800337"/>
            <a:ext cx="2614947" cy="707886"/>
          </a:xfrm>
          <a:prstGeom prst="rect">
            <a:avLst/>
          </a:prstGeom>
          <a:noFill/>
        </p:spPr>
        <p:txBody>
          <a:bodyPr wrap="none" lIns="91440" tIns="45720" rIns="91440" bIns="45720">
            <a:spAutoFit/>
          </a:bodyPr>
          <a:lstStyle/>
          <a:p>
            <a:pPr algn="ctr"/>
            <a:r>
              <a:rPr lang="fr-FR" sz="40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Descartes</a:t>
            </a:r>
          </a:p>
        </p:txBody>
      </p:sp>
      <p:sp>
        <p:nvSpPr>
          <p:cNvPr id="9" name="Rectangle 8">
            <a:extLst>
              <a:ext uri="{FF2B5EF4-FFF2-40B4-BE49-F238E27FC236}">
                <a16:creationId xmlns:a16="http://schemas.microsoft.com/office/drawing/2014/main" id="{E78BBE6F-8762-4F70-B17A-8990A2C65DF8}"/>
              </a:ext>
            </a:extLst>
          </p:cNvPr>
          <p:cNvSpPr/>
          <p:nvPr/>
        </p:nvSpPr>
        <p:spPr>
          <a:xfrm>
            <a:off x="9748037" y="6150114"/>
            <a:ext cx="1610955" cy="707886"/>
          </a:xfrm>
          <a:prstGeom prst="rect">
            <a:avLst/>
          </a:prstGeom>
          <a:noFill/>
        </p:spPr>
        <p:txBody>
          <a:bodyPr wrap="square" lIns="91440" tIns="45720" rIns="91440" bIns="45720">
            <a:spAutoFit/>
          </a:bodyPr>
          <a:lstStyle/>
          <a:p>
            <a:pPr algn="ctr"/>
            <a:r>
              <a:rPr lang="fr-FR" sz="40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Freud</a:t>
            </a:r>
          </a:p>
        </p:txBody>
      </p:sp>
    </p:spTree>
    <p:extLst>
      <p:ext uri="{BB962C8B-B14F-4D97-AF65-F5344CB8AC3E}">
        <p14:creationId xmlns:p14="http://schemas.microsoft.com/office/powerpoint/2010/main" val="10976827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3F81D6C6-2E93-4BFF-8BCE-D3861BBA642E}"/>
              </a:ext>
            </a:extLst>
          </p:cNvPr>
          <p:cNvSpPr txBox="1"/>
          <p:nvPr/>
        </p:nvSpPr>
        <p:spPr>
          <a:xfrm>
            <a:off x="126128" y="101600"/>
            <a:ext cx="9398564" cy="6001643"/>
          </a:xfrm>
          <a:prstGeom prst="rect">
            <a:avLst/>
          </a:prstGeom>
          <a:gradFill>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gradFill>
        </p:spPr>
        <p:txBody>
          <a:bodyPr wrap="square">
            <a:spAutoFit/>
          </a:bodyPr>
          <a:lstStyle/>
          <a:p>
            <a:pPr algn="ctr">
              <a:tabLst>
                <a:tab pos="91440" algn="l"/>
                <a:tab pos="9144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 pos="13258800" algn="l"/>
                <a:tab pos="13716000" algn="l"/>
                <a:tab pos="14173200" algn="l"/>
                <a:tab pos="14630400" algn="l"/>
              </a:tabLst>
            </a:pPr>
            <a:endParaRPr lang="fr-FR" sz="2400" b="1" dirty="0">
              <a:effectLst/>
              <a:latin typeface="Times New Roman" panose="02020603050405020304" pitchFamily="18" charset="0"/>
              <a:ea typeface="Times New Roman" panose="02020603050405020304" pitchFamily="18" charset="0"/>
            </a:endParaRPr>
          </a:p>
          <a:p>
            <a:pPr algn="ctr">
              <a:tabLst>
                <a:tab pos="91440" algn="l"/>
                <a:tab pos="9144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 pos="13258800" algn="l"/>
                <a:tab pos="13716000" algn="l"/>
                <a:tab pos="14173200" algn="l"/>
                <a:tab pos="14630400" algn="l"/>
              </a:tabLst>
            </a:pPr>
            <a:r>
              <a:rPr lang="fr-FR" sz="2400" b="1" dirty="0">
                <a:effectLst/>
                <a:latin typeface="Times New Roman" panose="02020603050405020304" pitchFamily="18" charset="0"/>
                <a:ea typeface="Times New Roman" panose="02020603050405020304" pitchFamily="18" charset="0"/>
              </a:rPr>
              <a:t>QUE POUR EXAMINER LA VÉRITÉ IL EST BESOIN UNE FOIS EN SA VIE, DE METTRE TOUTES CHOSES  EN DOUTE, AUTANT QU'IL SE PEUT.</a:t>
            </a:r>
          </a:p>
          <a:p>
            <a:pPr>
              <a:tabLst>
                <a:tab pos="91440" algn="l"/>
                <a:tab pos="9144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 pos="13258800" algn="l"/>
                <a:tab pos="13716000" algn="l"/>
                <a:tab pos="14173200" algn="l"/>
                <a:tab pos="14630400" algn="l"/>
              </a:tabLst>
            </a:pPr>
            <a:r>
              <a:rPr lang="fr-FR" sz="2400" b="1" dirty="0">
                <a:effectLst/>
                <a:latin typeface="Times New Roman" panose="02020603050405020304" pitchFamily="18" charset="0"/>
                <a:ea typeface="Times New Roman" panose="02020603050405020304" pitchFamily="18" charset="0"/>
              </a:rPr>
              <a:t> </a:t>
            </a:r>
            <a:endParaRPr lang="fr-FR" sz="2400" dirty="0">
              <a:effectLst/>
              <a:latin typeface="Times New Roman" panose="02020603050405020304" pitchFamily="18" charset="0"/>
              <a:ea typeface="Times New Roman" panose="02020603050405020304" pitchFamily="18" charset="0"/>
            </a:endParaRPr>
          </a:p>
          <a:p>
            <a:pPr algn="just">
              <a:tabLst>
                <a:tab pos="91440" algn="l"/>
                <a:tab pos="457200" algn="l"/>
                <a:tab pos="36576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 pos="13258800" algn="l"/>
              </a:tabLst>
            </a:pPr>
            <a:r>
              <a:rPr lang="fr-FR" sz="2400" b="1" dirty="0">
                <a:effectLst/>
                <a:latin typeface="Times New Roman" panose="02020603050405020304" pitchFamily="18" charset="0"/>
                <a:ea typeface="Times New Roman" panose="02020603050405020304" pitchFamily="18" charset="0"/>
              </a:rPr>
              <a:t>Comme nous avons été enfants avant que d'être hommes, et que nous avons jugé tantôt bien et tantôt mal des choses qui se sont présentées à nos sens, lorsque nous n'avions pas encore l'usage entier de notre raison, plusieurs jugements ainsi précipités nous empêchent de parvenir à la connaissance de la vérité, et nous préviennent de telle sorte, </a:t>
            </a:r>
            <a:r>
              <a:rPr lang="fr-FR" sz="2400" b="1" u="sng" dirty="0">
                <a:effectLst/>
                <a:latin typeface="Times New Roman" panose="02020603050405020304" pitchFamily="18" charset="0"/>
                <a:ea typeface="Times New Roman" panose="02020603050405020304" pitchFamily="18" charset="0"/>
              </a:rPr>
              <a:t>qu'il n'y a point d'apparence </a:t>
            </a:r>
            <a:r>
              <a:rPr lang="fr-FR" sz="2400" b="1" dirty="0">
                <a:effectLst/>
                <a:latin typeface="Times New Roman" panose="02020603050405020304" pitchFamily="18" charset="0"/>
                <a:ea typeface="Times New Roman" panose="02020603050405020304" pitchFamily="18" charset="0"/>
              </a:rPr>
              <a:t>que nous puissions nous en délivrer, si nous</a:t>
            </a:r>
            <a:r>
              <a:rPr lang="fr-FR" sz="2400" b="1" dirty="0">
                <a:latin typeface="Times New Roman" panose="02020603050405020304" pitchFamily="18" charset="0"/>
                <a:ea typeface="Times New Roman" panose="02020603050405020304" pitchFamily="18" charset="0"/>
              </a:rPr>
              <a:t> </a:t>
            </a:r>
            <a:r>
              <a:rPr lang="fr-FR" sz="2400" b="1" dirty="0">
                <a:effectLst/>
                <a:latin typeface="Times New Roman" panose="02020603050405020304" pitchFamily="18" charset="0"/>
                <a:ea typeface="Times New Roman" panose="02020603050405020304" pitchFamily="18" charset="0"/>
              </a:rPr>
              <a:t>n'entreprenons de douter, une fois en notre vie, de toutes les choses où nous trouverons le moindre soupçon d'incertitude.</a:t>
            </a:r>
          </a:p>
          <a:p>
            <a:pPr algn="just">
              <a:tabLst>
                <a:tab pos="91440" algn="l"/>
                <a:tab pos="457200" algn="l"/>
                <a:tab pos="36576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 pos="13258800" algn="l"/>
              </a:tabLst>
            </a:pPr>
            <a:r>
              <a:rPr lang="fr-FR" sz="2400" b="1" dirty="0">
                <a:effectLst/>
                <a:latin typeface="Times New Roman" panose="02020603050405020304" pitchFamily="18" charset="0"/>
                <a:ea typeface="Times New Roman" panose="02020603050405020304" pitchFamily="18" charset="0"/>
              </a:rPr>
              <a:t>						</a:t>
            </a:r>
            <a:endParaRPr lang="fr-FR" sz="2400" dirty="0">
              <a:effectLst/>
              <a:latin typeface="Times New Roman" panose="02020603050405020304" pitchFamily="18" charset="0"/>
              <a:ea typeface="Times New Roman" panose="02020603050405020304" pitchFamily="18" charset="0"/>
            </a:endParaRPr>
          </a:p>
          <a:p>
            <a:pPr algn="just">
              <a:tabLst>
                <a:tab pos="91440" algn="l"/>
                <a:tab pos="457200" algn="l"/>
                <a:tab pos="36576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 pos="13258800" algn="l"/>
              </a:tabLst>
            </a:pPr>
            <a:r>
              <a:rPr lang="fr-FR" sz="2400" b="1" dirty="0">
                <a:effectLst/>
                <a:latin typeface="Times New Roman" panose="02020603050405020304" pitchFamily="18" charset="0"/>
                <a:ea typeface="Times New Roman" panose="02020603050405020304" pitchFamily="18" charset="0"/>
              </a:rPr>
              <a:t>									DESCARTES, </a:t>
            </a:r>
            <a:r>
              <a:rPr lang="fr-FR" sz="2400" b="1" u="sng" dirty="0">
                <a:effectLst/>
                <a:latin typeface="Times New Roman" panose="02020603050405020304" pitchFamily="18" charset="0"/>
                <a:ea typeface="Times New Roman" panose="02020603050405020304" pitchFamily="18" charset="0"/>
              </a:rPr>
              <a:t>Principes de la philosophie</a:t>
            </a:r>
            <a:r>
              <a:rPr lang="fr-FR" sz="2400" b="1" dirty="0">
                <a:effectLst/>
                <a:latin typeface="Times New Roman" panose="02020603050405020304" pitchFamily="18" charset="0"/>
                <a:ea typeface="Times New Roman" panose="02020603050405020304" pitchFamily="18" charset="0"/>
              </a:rPr>
              <a:t>  (1644)</a:t>
            </a:r>
          </a:p>
          <a:p>
            <a:pPr algn="just">
              <a:tabLst>
                <a:tab pos="91440" algn="l"/>
                <a:tab pos="457200" algn="l"/>
                <a:tab pos="36576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 pos="13258800" algn="l"/>
              </a:tabLst>
            </a:pPr>
            <a:endParaRPr lang="fr-FR" sz="2400" dirty="0">
              <a:effectLst/>
              <a:latin typeface="Times New Roman" panose="02020603050405020304" pitchFamily="18" charset="0"/>
              <a:ea typeface="Times New Roman" panose="02020603050405020304" pitchFamily="18" charset="0"/>
            </a:endParaRPr>
          </a:p>
        </p:txBody>
      </p:sp>
      <p:pic>
        <p:nvPicPr>
          <p:cNvPr id="4098" name="Picture 2">
            <a:extLst>
              <a:ext uri="{FF2B5EF4-FFF2-40B4-BE49-F238E27FC236}">
                <a16:creationId xmlns:a16="http://schemas.microsoft.com/office/drawing/2014/main" id="{8E11D14C-18CD-489A-8488-D6508D18C43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24692" y="390550"/>
            <a:ext cx="2482104" cy="3038450"/>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a:extLst>
              <a:ext uri="{FF2B5EF4-FFF2-40B4-BE49-F238E27FC236}">
                <a16:creationId xmlns:a16="http://schemas.microsoft.com/office/drawing/2014/main" id="{C232012E-DBC9-4746-942A-1234F39C1E7A}"/>
              </a:ext>
            </a:extLst>
          </p:cNvPr>
          <p:cNvSpPr txBox="1"/>
          <p:nvPr/>
        </p:nvSpPr>
        <p:spPr>
          <a:xfrm>
            <a:off x="9813244" y="3718437"/>
            <a:ext cx="1905000" cy="369332"/>
          </a:xfrm>
          <a:prstGeom prst="rect">
            <a:avLst/>
          </a:prstGeom>
          <a:noFill/>
        </p:spPr>
        <p:txBody>
          <a:bodyPr wrap="square" rtlCol="0">
            <a:spAutoFit/>
          </a:bodyPr>
          <a:lstStyle/>
          <a:p>
            <a:r>
              <a:rPr lang="fr-FR" dirty="0"/>
              <a:t>    DESCARTES</a:t>
            </a:r>
          </a:p>
        </p:txBody>
      </p:sp>
      <p:pic>
        <p:nvPicPr>
          <p:cNvPr id="3074" name="Picture 2" descr="Résultat d’images pour principes de la philosophie descartes original">
            <a:extLst>
              <a:ext uri="{FF2B5EF4-FFF2-40B4-BE49-F238E27FC236}">
                <a16:creationId xmlns:a16="http://schemas.microsoft.com/office/drawing/2014/main" id="{C025088A-941F-4989-BDEE-C906DD6418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13244" y="4257650"/>
            <a:ext cx="1905000" cy="2209800"/>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629A9A93-2D06-49C1-AD8A-488D3EA8DC89}"/>
              </a:ext>
            </a:extLst>
          </p:cNvPr>
          <p:cNvSpPr txBox="1"/>
          <p:nvPr/>
        </p:nvSpPr>
        <p:spPr>
          <a:xfrm>
            <a:off x="1010912" y="5984428"/>
            <a:ext cx="7376739" cy="873572"/>
          </a:xfrm>
          <a:prstGeom prst="rect">
            <a:avLst/>
          </a:prstGeom>
          <a:noFill/>
        </p:spPr>
        <p:txBody>
          <a:bodyPr wrap="square" rtlCol="0">
            <a:spAutoFit/>
          </a:bodyPr>
          <a:lstStyle/>
          <a:p>
            <a:pPr algn="just">
              <a:lnSpc>
                <a:spcPct val="150000"/>
              </a:lnSpc>
              <a:tabLst>
                <a:tab pos="73152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 pos="13258800" algn="l"/>
                <a:tab pos="13716000" algn="l"/>
                <a:tab pos="14173200" algn="l"/>
                <a:tab pos="14630400" algn="l"/>
              </a:tabLst>
            </a:pPr>
            <a:r>
              <a:rPr lang="fr-FR" sz="1800" b="1" u="sng" dirty="0">
                <a:effectLst/>
                <a:latin typeface="Times New Roman" panose="02020603050405020304" pitchFamily="18" charset="0"/>
                <a:ea typeface="Times New Roman" panose="02020603050405020304" pitchFamily="18" charset="0"/>
              </a:rPr>
              <a:t>qu'il n'y a point d'apparence = </a:t>
            </a:r>
            <a:r>
              <a:rPr lang="fr-FR" sz="1800" b="1" dirty="0">
                <a:effectLst/>
                <a:latin typeface="Times New Roman" panose="02020603050405020304" pitchFamily="18" charset="0"/>
                <a:ea typeface="Times New Roman" panose="02020603050405020304" pitchFamily="18" charset="0"/>
              </a:rPr>
              <a:t>ce n’est pas une apparence </a:t>
            </a:r>
            <a:r>
              <a:rPr lang="fr-FR" sz="1800" b="1" dirty="0">
                <a:effectLst/>
                <a:latin typeface="Times New Roman" panose="02020603050405020304" pitchFamily="18" charset="0"/>
                <a:ea typeface="Times New Roman" panose="02020603050405020304" pitchFamily="18" charset="0"/>
                <a:sym typeface="Wingdings" panose="05000000000000000000" pitchFamily="2" charset="2"/>
              </a:rPr>
              <a:t> c’est une réalité.  C’est donc quelque chose de certain, de bien établi.</a:t>
            </a:r>
            <a:endParaRPr lang="fr-FR" sz="1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534698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5" name="Flèche : droite 24">
            <a:extLst>
              <a:ext uri="{FF2B5EF4-FFF2-40B4-BE49-F238E27FC236}">
                <a16:creationId xmlns:a16="http://schemas.microsoft.com/office/drawing/2014/main" id="{ADAE2576-3058-4C36-8384-725AEF520D6F}"/>
              </a:ext>
            </a:extLst>
          </p:cNvPr>
          <p:cNvSpPr/>
          <p:nvPr/>
        </p:nvSpPr>
        <p:spPr>
          <a:xfrm>
            <a:off x="5282049" y="3907383"/>
            <a:ext cx="4690952" cy="539646"/>
          </a:xfrm>
          <a:prstGeom prst="rightArrow">
            <a:avLst/>
          </a:prstGeom>
          <a:solidFill>
            <a:schemeClr val="tx2">
              <a:lumMod val="10000"/>
              <a:lumOff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 name="Rectangle 1">
            <a:extLst>
              <a:ext uri="{FF2B5EF4-FFF2-40B4-BE49-F238E27FC236}">
                <a16:creationId xmlns:a16="http://schemas.microsoft.com/office/drawing/2014/main" id="{72817C69-002D-4749-A5A3-DC63F6C4EE59}"/>
              </a:ext>
            </a:extLst>
          </p:cNvPr>
          <p:cNvSpPr/>
          <p:nvPr/>
        </p:nvSpPr>
        <p:spPr>
          <a:xfrm>
            <a:off x="1629087" y="0"/>
            <a:ext cx="8674491" cy="923330"/>
          </a:xfrm>
          <a:prstGeom prst="rect">
            <a:avLst/>
          </a:prstGeom>
          <a:noFill/>
        </p:spPr>
        <p:txBody>
          <a:bodyPr wrap="none" lIns="91440" tIns="45720" rIns="91440" bIns="45720">
            <a:spAutoFit/>
          </a:bodyPr>
          <a:lstStyle/>
          <a:p>
            <a:pPr algn="ctr"/>
            <a:r>
              <a:rPr lang="fr-FR" sz="5400" dirty="0">
                <a:ln w="0"/>
                <a:effectLst>
                  <a:outerShdw blurRad="38100" dist="19050" dir="2700000" algn="tl" rotWithShape="0">
                    <a:schemeClr val="dk1">
                      <a:alpha val="40000"/>
                    </a:schemeClr>
                  </a:outerShdw>
                </a:effectLst>
              </a:rPr>
              <a:t>Le bon </a:t>
            </a:r>
            <a:r>
              <a:rPr lang="fr-FR" sz="5400" b="0" cap="none" spc="0" dirty="0">
                <a:ln w="0"/>
                <a:solidFill>
                  <a:schemeClr val="tx1"/>
                </a:solidFill>
                <a:effectLst>
                  <a:outerShdw blurRad="38100" dist="19050" dir="2700000" algn="tl" rotWithShape="0">
                    <a:schemeClr val="dk1">
                      <a:alpha val="40000"/>
                    </a:schemeClr>
                  </a:outerShdw>
                </a:effectLst>
              </a:rPr>
              <a:t>usage du jugement</a:t>
            </a:r>
          </a:p>
        </p:txBody>
      </p:sp>
      <p:sp>
        <p:nvSpPr>
          <p:cNvPr id="3" name="Flèche : droite 2">
            <a:extLst>
              <a:ext uri="{FF2B5EF4-FFF2-40B4-BE49-F238E27FC236}">
                <a16:creationId xmlns:a16="http://schemas.microsoft.com/office/drawing/2014/main" id="{C82774CB-C2E7-4EEA-83D5-93D6B5D19316}"/>
              </a:ext>
            </a:extLst>
          </p:cNvPr>
          <p:cNvSpPr/>
          <p:nvPr/>
        </p:nvSpPr>
        <p:spPr>
          <a:xfrm>
            <a:off x="944804" y="1318468"/>
            <a:ext cx="8674491" cy="539646"/>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Flèche : droite 4">
            <a:extLst>
              <a:ext uri="{FF2B5EF4-FFF2-40B4-BE49-F238E27FC236}">
                <a16:creationId xmlns:a16="http://schemas.microsoft.com/office/drawing/2014/main" id="{6185935A-8611-4CE0-BB6A-9F4F0299B82B}"/>
              </a:ext>
            </a:extLst>
          </p:cNvPr>
          <p:cNvSpPr/>
          <p:nvPr/>
        </p:nvSpPr>
        <p:spPr>
          <a:xfrm>
            <a:off x="845150" y="3900011"/>
            <a:ext cx="4269755" cy="539646"/>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 name="Flèche : droite 6">
            <a:extLst>
              <a:ext uri="{FF2B5EF4-FFF2-40B4-BE49-F238E27FC236}">
                <a16:creationId xmlns:a16="http://schemas.microsoft.com/office/drawing/2014/main" id="{FDE168A5-7106-444B-B8EF-B954A40F8A46}"/>
              </a:ext>
            </a:extLst>
          </p:cNvPr>
          <p:cNvSpPr/>
          <p:nvPr/>
        </p:nvSpPr>
        <p:spPr>
          <a:xfrm>
            <a:off x="868937" y="4596148"/>
            <a:ext cx="4269790" cy="539646"/>
          </a:xfrm>
          <a:prstGeom prst="right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ZoneTexte 7">
            <a:extLst>
              <a:ext uri="{FF2B5EF4-FFF2-40B4-BE49-F238E27FC236}">
                <a16:creationId xmlns:a16="http://schemas.microsoft.com/office/drawing/2014/main" id="{A6ECE2AF-626A-4C20-8C49-3D86C1DF7AE9}"/>
              </a:ext>
            </a:extLst>
          </p:cNvPr>
          <p:cNvSpPr txBox="1"/>
          <p:nvPr/>
        </p:nvSpPr>
        <p:spPr>
          <a:xfrm>
            <a:off x="312965" y="715295"/>
            <a:ext cx="2547517" cy="707886"/>
          </a:xfrm>
          <a:prstGeom prst="rect">
            <a:avLst/>
          </a:prstGeom>
          <a:noFill/>
        </p:spPr>
        <p:txBody>
          <a:bodyPr wrap="square" rtlCol="0">
            <a:spAutoFit/>
          </a:bodyPr>
          <a:lstStyle/>
          <a:p>
            <a:r>
              <a:rPr lang="fr-FR" sz="4000" dirty="0"/>
              <a:t>Jugement </a:t>
            </a:r>
          </a:p>
        </p:txBody>
      </p:sp>
      <p:pic>
        <p:nvPicPr>
          <p:cNvPr id="4098" name="Picture 2" descr="Résultat d’images pour signe infini">
            <a:extLst>
              <a:ext uri="{FF2B5EF4-FFF2-40B4-BE49-F238E27FC236}">
                <a16:creationId xmlns:a16="http://schemas.microsoft.com/office/drawing/2014/main" id="{06D38FA9-3600-49B2-92A7-D176E31055C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801700" y="1179030"/>
            <a:ext cx="1003755" cy="668040"/>
          </a:xfrm>
          <a:prstGeom prst="rect">
            <a:avLst/>
          </a:prstGeom>
          <a:noFill/>
          <a:extLst>
            <a:ext uri="{909E8E84-426E-40DD-AFC4-6F175D3DCCD1}">
              <a14:hiddenFill xmlns:a14="http://schemas.microsoft.com/office/drawing/2010/main">
                <a:solidFill>
                  <a:srgbClr val="FFFFFF"/>
                </a:solidFill>
              </a14:hiddenFill>
            </a:ext>
          </a:extLst>
        </p:spPr>
      </p:pic>
      <p:sp>
        <p:nvSpPr>
          <p:cNvPr id="9" name="ZoneTexte 8">
            <a:extLst>
              <a:ext uri="{FF2B5EF4-FFF2-40B4-BE49-F238E27FC236}">
                <a16:creationId xmlns:a16="http://schemas.microsoft.com/office/drawing/2014/main" id="{1D269679-430F-4F68-9EB2-6F4E66549C89}"/>
              </a:ext>
            </a:extLst>
          </p:cNvPr>
          <p:cNvSpPr txBox="1"/>
          <p:nvPr/>
        </p:nvSpPr>
        <p:spPr>
          <a:xfrm>
            <a:off x="657062" y="1659771"/>
            <a:ext cx="3831286" cy="707886"/>
          </a:xfrm>
          <a:prstGeom prst="rect">
            <a:avLst/>
          </a:prstGeom>
          <a:noFill/>
        </p:spPr>
        <p:txBody>
          <a:bodyPr wrap="square" rtlCol="0">
            <a:spAutoFit/>
          </a:bodyPr>
          <a:lstStyle/>
          <a:p>
            <a:r>
              <a:rPr lang="fr-FR" sz="4000" dirty="0"/>
              <a:t>Connaissances </a:t>
            </a:r>
          </a:p>
        </p:txBody>
      </p:sp>
      <p:cxnSp>
        <p:nvCxnSpPr>
          <p:cNvPr id="12" name="Connecteur droit 11">
            <a:extLst>
              <a:ext uri="{FF2B5EF4-FFF2-40B4-BE49-F238E27FC236}">
                <a16:creationId xmlns:a16="http://schemas.microsoft.com/office/drawing/2014/main" id="{C44EE4A4-03D0-4D00-B2CB-0DF3B5BD3EAF}"/>
              </a:ext>
            </a:extLst>
          </p:cNvPr>
          <p:cNvCxnSpPr/>
          <p:nvPr/>
        </p:nvCxnSpPr>
        <p:spPr>
          <a:xfrm>
            <a:off x="5233004" y="1822778"/>
            <a:ext cx="0" cy="1444072"/>
          </a:xfrm>
          <a:prstGeom prst="line">
            <a:avLst/>
          </a:prstGeom>
        </p:spPr>
        <p:style>
          <a:lnRef idx="1">
            <a:schemeClr val="accent1"/>
          </a:lnRef>
          <a:fillRef idx="0">
            <a:schemeClr val="accent1"/>
          </a:fillRef>
          <a:effectRef idx="0">
            <a:schemeClr val="accent1"/>
          </a:effectRef>
          <a:fontRef idx="minor">
            <a:schemeClr val="tx1"/>
          </a:fontRef>
        </p:style>
      </p:cxnSp>
      <p:sp>
        <p:nvSpPr>
          <p:cNvPr id="13" name="Flèche : droite 12">
            <a:extLst>
              <a:ext uri="{FF2B5EF4-FFF2-40B4-BE49-F238E27FC236}">
                <a16:creationId xmlns:a16="http://schemas.microsoft.com/office/drawing/2014/main" id="{C6D9246F-3416-4745-BB2F-5F42C0BD59F6}"/>
              </a:ext>
            </a:extLst>
          </p:cNvPr>
          <p:cNvSpPr/>
          <p:nvPr/>
        </p:nvSpPr>
        <p:spPr>
          <a:xfrm>
            <a:off x="944769" y="2274991"/>
            <a:ext cx="4269790" cy="539646"/>
          </a:xfrm>
          <a:prstGeom prst="right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6" name="Connecteur droit 15">
            <a:extLst>
              <a:ext uri="{FF2B5EF4-FFF2-40B4-BE49-F238E27FC236}">
                <a16:creationId xmlns:a16="http://schemas.microsoft.com/office/drawing/2014/main" id="{07BAD895-182C-4FB7-8A70-2225A9996057}"/>
              </a:ext>
            </a:extLst>
          </p:cNvPr>
          <p:cNvCxnSpPr>
            <a:cxnSpLocks/>
          </p:cNvCxnSpPr>
          <p:nvPr/>
        </p:nvCxnSpPr>
        <p:spPr>
          <a:xfrm>
            <a:off x="6724041" y="5395612"/>
            <a:ext cx="71" cy="1152258"/>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Connecteur droit 16">
            <a:extLst>
              <a:ext uri="{FF2B5EF4-FFF2-40B4-BE49-F238E27FC236}">
                <a16:creationId xmlns:a16="http://schemas.microsoft.com/office/drawing/2014/main" id="{7F711DEE-6550-41B6-8D9B-6110205E83C5}"/>
              </a:ext>
            </a:extLst>
          </p:cNvPr>
          <p:cNvCxnSpPr/>
          <p:nvPr/>
        </p:nvCxnSpPr>
        <p:spPr>
          <a:xfrm>
            <a:off x="5214559" y="3322703"/>
            <a:ext cx="0" cy="1444072"/>
          </a:xfrm>
          <a:prstGeom prst="line">
            <a:avLst/>
          </a:prstGeom>
        </p:spPr>
        <p:style>
          <a:lnRef idx="1">
            <a:schemeClr val="accent1"/>
          </a:lnRef>
          <a:fillRef idx="0">
            <a:schemeClr val="accent1"/>
          </a:fillRef>
          <a:effectRef idx="0">
            <a:schemeClr val="accent1"/>
          </a:effectRef>
          <a:fontRef idx="minor">
            <a:schemeClr val="tx1"/>
          </a:fontRef>
        </p:style>
      </p:cxnSp>
      <p:sp>
        <p:nvSpPr>
          <p:cNvPr id="15" name="ZoneTexte 14">
            <a:extLst>
              <a:ext uri="{FF2B5EF4-FFF2-40B4-BE49-F238E27FC236}">
                <a16:creationId xmlns:a16="http://schemas.microsoft.com/office/drawing/2014/main" id="{90BFB983-9423-405B-8B55-6E1CB65E2B3D}"/>
              </a:ext>
            </a:extLst>
          </p:cNvPr>
          <p:cNvSpPr txBox="1"/>
          <p:nvPr/>
        </p:nvSpPr>
        <p:spPr>
          <a:xfrm>
            <a:off x="371444" y="3249760"/>
            <a:ext cx="6919683" cy="707886"/>
          </a:xfrm>
          <a:prstGeom prst="rect">
            <a:avLst/>
          </a:prstGeom>
          <a:noFill/>
        </p:spPr>
        <p:txBody>
          <a:bodyPr wrap="square" rtlCol="0">
            <a:spAutoFit/>
          </a:bodyPr>
          <a:lstStyle/>
          <a:p>
            <a:r>
              <a:rPr lang="fr-FR" sz="4000" dirty="0"/>
              <a:t>Limiter le jugement </a:t>
            </a:r>
          </a:p>
        </p:txBody>
      </p:sp>
      <p:sp>
        <p:nvSpPr>
          <p:cNvPr id="19" name="ZoneTexte 18">
            <a:extLst>
              <a:ext uri="{FF2B5EF4-FFF2-40B4-BE49-F238E27FC236}">
                <a16:creationId xmlns:a16="http://schemas.microsoft.com/office/drawing/2014/main" id="{96D1A965-D4E7-4B17-8A7B-77222C0633D8}"/>
              </a:ext>
            </a:extLst>
          </p:cNvPr>
          <p:cNvSpPr txBox="1"/>
          <p:nvPr/>
        </p:nvSpPr>
        <p:spPr>
          <a:xfrm>
            <a:off x="505915" y="4144158"/>
            <a:ext cx="3831286" cy="707886"/>
          </a:xfrm>
          <a:prstGeom prst="rect">
            <a:avLst/>
          </a:prstGeom>
          <a:noFill/>
        </p:spPr>
        <p:txBody>
          <a:bodyPr wrap="square" rtlCol="0">
            <a:spAutoFit/>
          </a:bodyPr>
          <a:lstStyle/>
          <a:p>
            <a:r>
              <a:rPr lang="fr-FR" sz="4000" dirty="0"/>
              <a:t>Connaissances </a:t>
            </a:r>
          </a:p>
        </p:txBody>
      </p:sp>
      <p:sp>
        <p:nvSpPr>
          <p:cNvPr id="21" name="Rectangle 20">
            <a:extLst>
              <a:ext uri="{FF2B5EF4-FFF2-40B4-BE49-F238E27FC236}">
                <a16:creationId xmlns:a16="http://schemas.microsoft.com/office/drawing/2014/main" id="{E858B2C9-34B5-454E-A8A0-EFBB6017CEDC}"/>
              </a:ext>
            </a:extLst>
          </p:cNvPr>
          <p:cNvSpPr/>
          <p:nvPr/>
        </p:nvSpPr>
        <p:spPr>
          <a:xfrm>
            <a:off x="4777560" y="3006157"/>
            <a:ext cx="4509265" cy="923330"/>
          </a:xfrm>
          <a:prstGeom prst="rect">
            <a:avLst/>
          </a:prstGeom>
          <a:noFill/>
        </p:spPr>
        <p:txBody>
          <a:bodyPr wrap="square" lIns="91440" tIns="45720" rIns="91440" bIns="45720">
            <a:spAutoFit/>
          </a:bodyPr>
          <a:lstStyle/>
          <a:p>
            <a:pPr algn="ctr"/>
            <a:r>
              <a:rPr lang="fr-FR" sz="5400" b="1" dirty="0">
                <a:ln w="9525">
                  <a:solidFill>
                    <a:schemeClr val="bg1"/>
                  </a:solidFill>
                  <a:prstDash val="solid"/>
                </a:ln>
                <a:effectLst>
                  <a:outerShdw blurRad="12700" dist="38100" dir="2700000" algn="tl" rotWithShape="0">
                    <a:schemeClr val="bg1">
                      <a:lumMod val="50000"/>
                    </a:schemeClr>
                  </a:outerShdw>
                </a:effectLst>
              </a:rPr>
              <a:t>Solution 1</a:t>
            </a:r>
            <a:endParaRPr lang="fr-FR"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28" name="Rectangle 27">
            <a:extLst>
              <a:ext uri="{FF2B5EF4-FFF2-40B4-BE49-F238E27FC236}">
                <a16:creationId xmlns:a16="http://schemas.microsoft.com/office/drawing/2014/main" id="{8A14C140-CED8-44AE-AAED-77B59145E269}"/>
              </a:ext>
            </a:extLst>
          </p:cNvPr>
          <p:cNvSpPr/>
          <p:nvPr/>
        </p:nvSpPr>
        <p:spPr>
          <a:xfrm>
            <a:off x="5623965" y="2040174"/>
            <a:ext cx="5861605" cy="923330"/>
          </a:xfrm>
          <a:prstGeom prst="rect">
            <a:avLst/>
          </a:prstGeom>
          <a:noFill/>
        </p:spPr>
        <p:txBody>
          <a:bodyPr wrap="none" lIns="91440" tIns="45720" rIns="91440" bIns="45720">
            <a:spAutoFit/>
          </a:bodyPr>
          <a:lstStyle/>
          <a:p>
            <a:pPr algn="ctr"/>
            <a:r>
              <a:rPr lang="fr-FR"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Cause de l’erreur</a:t>
            </a:r>
          </a:p>
        </p:txBody>
      </p:sp>
      <p:sp>
        <p:nvSpPr>
          <p:cNvPr id="4" name="Rectangle 3">
            <a:extLst>
              <a:ext uri="{FF2B5EF4-FFF2-40B4-BE49-F238E27FC236}">
                <a16:creationId xmlns:a16="http://schemas.microsoft.com/office/drawing/2014/main" id="{940D66F3-8A00-427F-98FA-BDC73F1856B0}"/>
              </a:ext>
            </a:extLst>
          </p:cNvPr>
          <p:cNvSpPr/>
          <p:nvPr/>
        </p:nvSpPr>
        <p:spPr>
          <a:xfrm>
            <a:off x="4885426" y="4388441"/>
            <a:ext cx="4509265" cy="923330"/>
          </a:xfrm>
          <a:prstGeom prst="rect">
            <a:avLst/>
          </a:prstGeom>
          <a:noFill/>
        </p:spPr>
        <p:txBody>
          <a:bodyPr wrap="square" lIns="91440" tIns="45720" rIns="91440" bIns="45720">
            <a:spAutoFit/>
          </a:bodyPr>
          <a:lstStyle/>
          <a:p>
            <a:pPr algn="ctr"/>
            <a:r>
              <a:rPr lang="fr-FR" sz="5400" b="1" dirty="0">
                <a:ln w="9525">
                  <a:solidFill>
                    <a:schemeClr val="bg1"/>
                  </a:solidFill>
                  <a:prstDash val="solid"/>
                </a:ln>
                <a:effectLst>
                  <a:outerShdw blurRad="12700" dist="38100" dir="2700000" algn="tl" rotWithShape="0">
                    <a:schemeClr val="bg1">
                      <a:lumMod val="50000"/>
                    </a:schemeClr>
                  </a:outerShdw>
                </a:effectLst>
              </a:rPr>
              <a:t>Solution 2</a:t>
            </a:r>
            <a:endParaRPr lang="fr-FR"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6" name="Flèche : droite 5">
            <a:extLst>
              <a:ext uri="{FF2B5EF4-FFF2-40B4-BE49-F238E27FC236}">
                <a16:creationId xmlns:a16="http://schemas.microsoft.com/office/drawing/2014/main" id="{667BC92B-42B9-4525-858E-2AF5390F7355}"/>
              </a:ext>
            </a:extLst>
          </p:cNvPr>
          <p:cNvSpPr/>
          <p:nvPr/>
        </p:nvSpPr>
        <p:spPr>
          <a:xfrm>
            <a:off x="845150" y="5282051"/>
            <a:ext cx="5847243" cy="539646"/>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0" name="Flèche : droite 9">
            <a:extLst>
              <a:ext uri="{FF2B5EF4-FFF2-40B4-BE49-F238E27FC236}">
                <a16:creationId xmlns:a16="http://schemas.microsoft.com/office/drawing/2014/main" id="{7AF5D746-F608-4CBC-98D7-A02C06349C42}"/>
              </a:ext>
            </a:extLst>
          </p:cNvPr>
          <p:cNvSpPr/>
          <p:nvPr/>
        </p:nvSpPr>
        <p:spPr>
          <a:xfrm>
            <a:off x="845150" y="6034372"/>
            <a:ext cx="5847883" cy="539646"/>
          </a:xfrm>
          <a:prstGeom prst="right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ZoneTexte 10">
            <a:extLst>
              <a:ext uri="{FF2B5EF4-FFF2-40B4-BE49-F238E27FC236}">
                <a16:creationId xmlns:a16="http://schemas.microsoft.com/office/drawing/2014/main" id="{A0D28944-BB8A-47D3-A9AC-DCD8B4DAD243}"/>
              </a:ext>
            </a:extLst>
          </p:cNvPr>
          <p:cNvSpPr txBox="1"/>
          <p:nvPr/>
        </p:nvSpPr>
        <p:spPr>
          <a:xfrm>
            <a:off x="693496" y="5574092"/>
            <a:ext cx="8168127" cy="707886"/>
          </a:xfrm>
          <a:prstGeom prst="rect">
            <a:avLst/>
          </a:prstGeom>
          <a:noFill/>
        </p:spPr>
        <p:txBody>
          <a:bodyPr wrap="square" rtlCol="0">
            <a:spAutoFit/>
          </a:bodyPr>
          <a:lstStyle/>
          <a:p>
            <a:r>
              <a:rPr lang="fr-FR" sz="4000" dirty="0"/>
              <a:t>Etendre les connaissances </a:t>
            </a:r>
          </a:p>
        </p:txBody>
      </p:sp>
    </p:spTree>
    <p:extLst>
      <p:ext uri="{BB962C8B-B14F-4D97-AF65-F5344CB8AC3E}">
        <p14:creationId xmlns:p14="http://schemas.microsoft.com/office/powerpoint/2010/main" val="2172491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5126" name="Picture 6" descr="Afficher l’image source">
            <a:extLst>
              <a:ext uri="{FF2B5EF4-FFF2-40B4-BE49-F238E27FC236}">
                <a16:creationId xmlns:a16="http://schemas.microsoft.com/office/drawing/2014/main" id="{BACCC7F4-EC3B-41FE-998A-BB335C4D934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1630" y="-503"/>
            <a:ext cx="2050334" cy="1756732"/>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455E2E61-71C5-4BA1-8BD9-C2FF65597D1A}"/>
              </a:ext>
            </a:extLst>
          </p:cNvPr>
          <p:cNvSpPr txBox="1"/>
          <p:nvPr/>
        </p:nvSpPr>
        <p:spPr>
          <a:xfrm>
            <a:off x="3716542" y="-503"/>
            <a:ext cx="3871831" cy="1323439"/>
          </a:xfrm>
          <a:prstGeom prst="rect">
            <a:avLst/>
          </a:prstGeom>
          <a:noFill/>
        </p:spPr>
        <p:txBody>
          <a:bodyPr wrap="square" rtlCol="0">
            <a:spAutoFit/>
          </a:bodyPr>
          <a:lstStyle/>
          <a:p>
            <a:r>
              <a:rPr lang="fr-FR" dirty="0"/>
              <a:t>   </a:t>
            </a:r>
            <a:r>
              <a:rPr lang="fr-FR" sz="4000" dirty="0"/>
              <a:t>FONTENELLE </a:t>
            </a:r>
          </a:p>
          <a:p>
            <a:r>
              <a:rPr lang="fr-FR" sz="4000" dirty="0"/>
              <a:t>   1657 - 1757</a:t>
            </a:r>
          </a:p>
        </p:txBody>
      </p:sp>
      <p:pic>
        <p:nvPicPr>
          <p:cNvPr id="1026" name="Picture 2" descr="Afficher l’image source">
            <a:extLst>
              <a:ext uri="{FF2B5EF4-FFF2-40B4-BE49-F238E27FC236}">
                <a16:creationId xmlns:a16="http://schemas.microsoft.com/office/drawing/2014/main" id="{7A7FE128-5923-4202-A335-73DBB7A1A68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26057" y="161503"/>
            <a:ext cx="1349829" cy="2383657"/>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 2">
            <a:extLst>
              <a:ext uri="{FF2B5EF4-FFF2-40B4-BE49-F238E27FC236}">
                <a16:creationId xmlns:a16="http://schemas.microsoft.com/office/drawing/2014/main" id="{1D0DCDE8-5C85-47EE-9578-21FB63D40B44}"/>
              </a:ext>
            </a:extLst>
          </p:cNvPr>
          <p:cNvPicPr>
            <a:picLocks noChangeAspect="1"/>
          </p:cNvPicPr>
          <p:nvPr/>
        </p:nvPicPr>
        <p:blipFill>
          <a:blip r:embed="rId4"/>
          <a:stretch>
            <a:fillRect/>
          </a:stretch>
        </p:blipFill>
        <p:spPr>
          <a:xfrm>
            <a:off x="141630" y="1756229"/>
            <a:ext cx="10584427" cy="4940268"/>
          </a:xfrm>
          <a:prstGeom prst="rect">
            <a:avLst/>
          </a:prstGeom>
        </p:spPr>
      </p:pic>
    </p:spTree>
    <p:extLst>
      <p:ext uri="{BB962C8B-B14F-4D97-AF65-F5344CB8AC3E}">
        <p14:creationId xmlns:p14="http://schemas.microsoft.com/office/powerpoint/2010/main" val="32661290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C23B129-CAFF-40E9-9057-08CBA929AC83}"/>
              </a:ext>
            </a:extLst>
          </p:cNvPr>
          <p:cNvSpPr/>
          <p:nvPr/>
        </p:nvSpPr>
        <p:spPr>
          <a:xfrm>
            <a:off x="267219" y="0"/>
            <a:ext cx="9623853" cy="584775"/>
          </a:xfrm>
          <a:prstGeom prst="rect">
            <a:avLst/>
          </a:prstGeom>
          <a:noFill/>
        </p:spPr>
        <p:txBody>
          <a:bodyPr wrap="none" lIns="91440" tIns="45720" rIns="91440" bIns="45720">
            <a:spAutoFit/>
          </a:bodyPr>
          <a:lstStyle/>
          <a:p>
            <a:pPr algn="ctr"/>
            <a:r>
              <a:rPr lang="fr-FR" sz="32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Quel pouvoir exerçons nous sur notre  pensée ?</a:t>
            </a:r>
            <a:endParaRPr lang="fr-FR" sz="3200" b="1" cap="none" spc="0"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endParaRPr>
          </a:p>
        </p:txBody>
      </p:sp>
      <p:sp>
        <p:nvSpPr>
          <p:cNvPr id="6" name="ZoneTexte 5">
            <a:extLst>
              <a:ext uri="{FF2B5EF4-FFF2-40B4-BE49-F238E27FC236}">
                <a16:creationId xmlns:a16="http://schemas.microsoft.com/office/drawing/2014/main" id="{5899D273-9F5C-4E3C-9150-AE736D187316}"/>
              </a:ext>
            </a:extLst>
          </p:cNvPr>
          <p:cNvSpPr txBox="1"/>
          <p:nvPr/>
        </p:nvSpPr>
        <p:spPr>
          <a:xfrm>
            <a:off x="2148363" y="581504"/>
            <a:ext cx="9602495" cy="3046988"/>
          </a:xfrm>
          <a:prstGeom prst="rect">
            <a:avLst/>
          </a:prstGeom>
          <a:solidFill>
            <a:schemeClr val="accent4">
              <a:lumMod val="40000"/>
              <a:lumOff val="60000"/>
            </a:schemeClr>
          </a:solidFill>
        </p:spPr>
        <p:txBody>
          <a:bodyPr wrap="square" rtlCol="0">
            <a:spAutoFit/>
          </a:bodyPr>
          <a:lstStyle/>
          <a:p>
            <a:r>
              <a:rPr lang="fr-FR" sz="2400" dirty="0"/>
              <a:t>A partir de ses observations cliniques, Freud soutient  l’existence d’un inconscient psychique.</a:t>
            </a:r>
          </a:p>
          <a:p>
            <a:r>
              <a:rPr lang="fr-FR" sz="2400" dirty="0"/>
              <a:t>Les rêves, les lapsus, les actes manqués  sont des manifestations de  l’inconscient . </a:t>
            </a:r>
          </a:p>
          <a:p>
            <a:r>
              <a:rPr lang="fr-FR" sz="2400" dirty="0"/>
              <a:t>Plus largement les « pensées » inconscientes peuvent influencer les jugements conscients. </a:t>
            </a:r>
          </a:p>
          <a:p>
            <a:r>
              <a:rPr lang="fr-FR" sz="2400" dirty="0"/>
              <a:t> Il utilise une métaphore , celle  de l’iceberg pour décrire la relation conscient/inconscient.</a:t>
            </a:r>
            <a:endParaRPr lang="fr-FR" dirty="0"/>
          </a:p>
        </p:txBody>
      </p:sp>
      <p:pic>
        <p:nvPicPr>
          <p:cNvPr id="10" name="Image 9">
            <a:extLst>
              <a:ext uri="{FF2B5EF4-FFF2-40B4-BE49-F238E27FC236}">
                <a16:creationId xmlns:a16="http://schemas.microsoft.com/office/drawing/2014/main" id="{ECDE9363-F5F2-4193-B65B-CB3C7845CE13}"/>
              </a:ext>
            </a:extLst>
          </p:cNvPr>
          <p:cNvPicPr>
            <a:picLocks noChangeAspect="1"/>
          </p:cNvPicPr>
          <p:nvPr/>
        </p:nvPicPr>
        <p:blipFill>
          <a:blip r:embed="rId2"/>
          <a:stretch>
            <a:fillRect/>
          </a:stretch>
        </p:blipFill>
        <p:spPr>
          <a:xfrm>
            <a:off x="267219" y="714541"/>
            <a:ext cx="1881144" cy="3019316"/>
          </a:xfrm>
          <a:prstGeom prst="rect">
            <a:avLst/>
          </a:prstGeom>
        </p:spPr>
      </p:pic>
      <p:sp>
        <p:nvSpPr>
          <p:cNvPr id="11" name="ZoneTexte 10">
            <a:extLst>
              <a:ext uri="{FF2B5EF4-FFF2-40B4-BE49-F238E27FC236}">
                <a16:creationId xmlns:a16="http://schemas.microsoft.com/office/drawing/2014/main" id="{82ACD787-3C53-4476-8266-C8779759CFE2}"/>
              </a:ext>
            </a:extLst>
          </p:cNvPr>
          <p:cNvSpPr txBox="1"/>
          <p:nvPr/>
        </p:nvSpPr>
        <p:spPr>
          <a:xfrm>
            <a:off x="0" y="4067176"/>
            <a:ext cx="2650152" cy="646331"/>
          </a:xfrm>
          <a:prstGeom prst="rect">
            <a:avLst/>
          </a:prstGeom>
          <a:noFill/>
        </p:spPr>
        <p:txBody>
          <a:bodyPr wrap="square" rtlCol="0">
            <a:spAutoFit/>
          </a:bodyPr>
          <a:lstStyle/>
          <a:p>
            <a:r>
              <a:rPr lang="fr-FR" dirty="0"/>
              <a:t>FREUD 1856-1939</a:t>
            </a:r>
          </a:p>
          <a:p>
            <a:r>
              <a:rPr lang="fr-FR" dirty="0"/>
              <a:t>Cinq leçons - 1910</a:t>
            </a:r>
          </a:p>
        </p:txBody>
      </p:sp>
      <p:pic>
        <p:nvPicPr>
          <p:cNvPr id="2050" name="Picture 2" descr="Résultat d’images pour freud  iceberg">
            <a:extLst>
              <a:ext uri="{FF2B5EF4-FFF2-40B4-BE49-F238E27FC236}">
                <a16:creationId xmlns:a16="http://schemas.microsoft.com/office/drawing/2014/main" id="{33240577-5711-4A55-A034-50CBB6AC34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3467" y="3374628"/>
            <a:ext cx="5730124" cy="3404034"/>
          </a:xfrm>
          <a:prstGeom prst="rect">
            <a:avLst/>
          </a:prstGeom>
          <a:noFill/>
          <a:extLst>
            <a:ext uri="{909E8E84-426E-40DD-AFC4-6F175D3DCCD1}">
              <a14:hiddenFill xmlns:a14="http://schemas.microsoft.com/office/drawing/2010/main">
                <a:solidFill>
                  <a:srgbClr val="FFFFFF"/>
                </a:solidFill>
              </a14:hiddenFill>
            </a:ext>
          </a:extLst>
        </p:spPr>
      </p:pic>
      <p:sp>
        <p:nvSpPr>
          <p:cNvPr id="12" name="ZoneTexte 11">
            <a:extLst>
              <a:ext uri="{FF2B5EF4-FFF2-40B4-BE49-F238E27FC236}">
                <a16:creationId xmlns:a16="http://schemas.microsoft.com/office/drawing/2014/main" id="{EE6677CB-EED0-429D-9C3A-0806C57E42AA}"/>
              </a:ext>
            </a:extLst>
          </p:cNvPr>
          <p:cNvSpPr txBox="1"/>
          <p:nvPr/>
        </p:nvSpPr>
        <p:spPr>
          <a:xfrm>
            <a:off x="5760285" y="3472247"/>
            <a:ext cx="3429196" cy="523220"/>
          </a:xfrm>
          <a:prstGeom prst="rect">
            <a:avLst/>
          </a:prstGeom>
          <a:noFill/>
        </p:spPr>
        <p:txBody>
          <a:bodyPr wrap="square" rtlCol="0">
            <a:spAutoFit/>
          </a:bodyPr>
          <a:lstStyle/>
          <a:p>
            <a:r>
              <a:rPr lang="fr-FR" sz="2800" dirty="0"/>
              <a:t>Partie</a:t>
            </a:r>
            <a:r>
              <a:rPr lang="fr-FR" dirty="0"/>
              <a:t> </a:t>
            </a:r>
            <a:r>
              <a:rPr lang="fr-FR" sz="2800" dirty="0"/>
              <a:t>émergée</a:t>
            </a:r>
          </a:p>
        </p:txBody>
      </p:sp>
      <p:sp>
        <p:nvSpPr>
          <p:cNvPr id="13" name="ZoneTexte 12">
            <a:extLst>
              <a:ext uri="{FF2B5EF4-FFF2-40B4-BE49-F238E27FC236}">
                <a16:creationId xmlns:a16="http://schemas.microsoft.com/office/drawing/2014/main" id="{1E0589C3-4F19-4F56-8C5F-12243629B8C5}"/>
              </a:ext>
            </a:extLst>
          </p:cNvPr>
          <p:cNvSpPr txBox="1"/>
          <p:nvPr/>
        </p:nvSpPr>
        <p:spPr>
          <a:xfrm>
            <a:off x="6049752" y="5269919"/>
            <a:ext cx="3429196" cy="523220"/>
          </a:xfrm>
          <a:prstGeom prst="rect">
            <a:avLst/>
          </a:prstGeom>
          <a:noFill/>
        </p:spPr>
        <p:txBody>
          <a:bodyPr wrap="square" rtlCol="0">
            <a:spAutoFit/>
          </a:bodyPr>
          <a:lstStyle/>
          <a:p>
            <a:r>
              <a:rPr lang="fr-FR" sz="2800" dirty="0">
                <a:solidFill>
                  <a:srgbClr val="FF0000"/>
                </a:solidFill>
              </a:rPr>
              <a:t>Partie</a:t>
            </a:r>
            <a:r>
              <a:rPr lang="fr-FR" dirty="0">
                <a:solidFill>
                  <a:srgbClr val="FF0000"/>
                </a:solidFill>
              </a:rPr>
              <a:t> </a:t>
            </a:r>
            <a:r>
              <a:rPr lang="fr-FR" sz="2800" dirty="0">
                <a:solidFill>
                  <a:srgbClr val="FF0000"/>
                </a:solidFill>
              </a:rPr>
              <a:t>immergée</a:t>
            </a:r>
          </a:p>
        </p:txBody>
      </p:sp>
    </p:spTree>
    <p:extLst>
      <p:ext uri="{BB962C8B-B14F-4D97-AF65-F5344CB8AC3E}">
        <p14:creationId xmlns:p14="http://schemas.microsoft.com/office/powerpoint/2010/main" val="10290615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A51CDE11-420D-4AB7-A8D0-5F8D17972030}"/>
              </a:ext>
            </a:extLst>
          </p:cNvPr>
          <p:cNvSpPr txBox="1"/>
          <p:nvPr/>
        </p:nvSpPr>
        <p:spPr>
          <a:xfrm>
            <a:off x="725714" y="612844"/>
            <a:ext cx="10891321" cy="5262979"/>
          </a:xfrm>
          <a:prstGeom prst="rect">
            <a:avLst/>
          </a:prstGeom>
          <a:solidFill>
            <a:schemeClr val="accent3">
              <a:lumMod val="60000"/>
              <a:lumOff val="40000"/>
            </a:schemeClr>
          </a:solidFill>
        </p:spPr>
        <p:txBody>
          <a:bodyPr wrap="square">
            <a:spAutoFit/>
          </a:bodyPr>
          <a:lstStyle/>
          <a:p>
            <a:r>
              <a:rPr lang="fr-FR" sz="2400" dirty="0"/>
              <a:t>Mais quels sont les contenus psychiques inconscients ?</a:t>
            </a:r>
          </a:p>
          <a:p>
            <a:r>
              <a:rPr lang="fr-FR" sz="2400" dirty="0"/>
              <a:t>L’ inconscient est constitué à partir des souvenirs et de des désirs refoulés .</a:t>
            </a:r>
          </a:p>
          <a:p>
            <a:r>
              <a:rPr lang="fr-FR" sz="2400" dirty="0"/>
              <a:t> L’inconscient joue un rôle de protection: c’est le gardien du psychisme.</a:t>
            </a:r>
          </a:p>
          <a:p>
            <a:endParaRPr lang="fr-FR" sz="2400" dirty="0"/>
          </a:p>
          <a:p>
            <a:pPr marL="342900" indent="-342900">
              <a:buFont typeface="Wingdings" panose="05000000000000000000" pitchFamily="2" charset="2"/>
              <a:buChar char="à"/>
            </a:pPr>
            <a:r>
              <a:rPr lang="fr-FR" sz="2400" dirty="0">
                <a:sym typeface="Wingdings" panose="05000000000000000000" pitchFamily="2" charset="2"/>
              </a:rPr>
              <a:t> Si un  désirs ou un souvenirs  perturbe le bon fonctionnement de la vie mentale, il est refoulé.  Toutefois les contenus refoulés  ne disparaissent pas et  peuvent entrer en conflit avec la pensée consciente. </a:t>
            </a:r>
          </a:p>
          <a:p>
            <a:r>
              <a:rPr lang="fr-FR" sz="2400" dirty="0"/>
              <a:t> </a:t>
            </a:r>
          </a:p>
          <a:p>
            <a:r>
              <a:rPr lang="fr-FR" sz="2400" dirty="0"/>
              <a:t>Conséquences: </a:t>
            </a:r>
          </a:p>
          <a:p>
            <a:r>
              <a:rPr lang="fr-FR" sz="2400" dirty="0"/>
              <a:t>  </a:t>
            </a:r>
          </a:p>
          <a:p>
            <a:pPr marL="285750" indent="-285750">
              <a:buFontTx/>
              <a:buChar char="-"/>
            </a:pPr>
            <a:r>
              <a:rPr lang="fr-FR" sz="2400" dirty="0"/>
              <a:t>La « partie » consciente et rationnelle de l’esprit peut être influencée par l’inconscient  : « Le  moi n’est pas le maitre dans sa propre maison »</a:t>
            </a:r>
          </a:p>
          <a:p>
            <a:pPr marL="285750" indent="-285750">
              <a:buFontTx/>
              <a:buChar char="-"/>
            </a:pPr>
            <a:endParaRPr lang="fr-FR" sz="2400" dirty="0"/>
          </a:p>
          <a:p>
            <a:pPr marL="285750" indent="-285750">
              <a:buFontTx/>
              <a:buChar char="-"/>
            </a:pPr>
            <a:r>
              <a:rPr lang="fr-FR" sz="2400" dirty="0"/>
              <a:t> Conflits  apparait entre les jugements conscients et les idées inconscientes</a:t>
            </a:r>
          </a:p>
        </p:txBody>
      </p:sp>
    </p:spTree>
    <p:extLst>
      <p:ext uri="{BB962C8B-B14F-4D97-AF65-F5344CB8AC3E}">
        <p14:creationId xmlns:p14="http://schemas.microsoft.com/office/powerpoint/2010/main" val="29303338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2">
            <a:lumMod val="25000"/>
            <a:lumOff val="75000"/>
          </a:schemeClr>
        </a:solid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B0B2D625-E419-47AA-9653-241D1F3CFA93}"/>
              </a:ext>
            </a:extLst>
          </p:cNvPr>
          <p:cNvSpPr txBox="1"/>
          <p:nvPr/>
        </p:nvSpPr>
        <p:spPr>
          <a:xfrm>
            <a:off x="61701" y="147549"/>
            <a:ext cx="10889672" cy="1200329"/>
          </a:xfrm>
          <a:prstGeom prst="rect">
            <a:avLst/>
          </a:prstGeom>
          <a:solidFill>
            <a:srgbClr val="FFFF00"/>
          </a:solidFill>
        </p:spPr>
        <p:txBody>
          <a:bodyPr wrap="square" rtlCol="0">
            <a:spAutoFit/>
          </a:bodyPr>
          <a:lstStyle/>
          <a:p>
            <a:r>
              <a:rPr lang="fr-FR" sz="2400" dirty="0"/>
              <a:t>Certaines situations « éveillent » les contenus refoulés dans l’inconscient.  Celui-ci réagit en créant des émotions (positives ou négatives) qui influencent le jugement.</a:t>
            </a:r>
          </a:p>
        </p:txBody>
      </p:sp>
      <p:sp>
        <p:nvSpPr>
          <p:cNvPr id="3" name="ZoneTexte 2">
            <a:extLst>
              <a:ext uri="{FF2B5EF4-FFF2-40B4-BE49-F238E27FC236}">
                <a16:creationId xmlns:a16="http://schemas.microsoft.com/office/drawing/2014/main" id="{6EAF7E36-9D80-41DC-B20D-C73FBAA665A2}"/>
              </a:ext>
            </a:extLst>
          </p:cNvPr>
          <p:cNvSpPr txBox="1"/>
          <p:nvPr/>
        </p:nvSpPr>
        <p:spPr>
          <a:xfrm>
            <a:off x="3818102" y="1268643"/>
            <a:ext cx="3686628" cy="646331"/>
          </a:xfrm>
          <a:prstGeom prst="rect">
            <a:avLst/>
          </a:prstGeom>
          <a:noFill/>
        </p:spPr>
        <p:txBody>
          <a:bodyPr wrap="square" rtlCol="0">
            <a:spAutoFit/>
          </a:bodyPr>
          <a:lstStyle/>
          <a:p>
            <a:r>
              <a:rPr lang="fr-FR" dirty="0"/>
              <a:t>Exemple : Couple avec une forte différence d’âge.</a:t>
            </a:r>
          </a:p>
        </p:txBody>
      </p:sp>
      <p:cxnSp>
        <p:nvCxnSpPr>
          <p:cNvPr id="6" name="Connecteur droit 5">
            <a:extLst>
              <a:ext uri="{FF2B5EF4-FFF2-40B4-BE49-F238E27FC236}">
                <a16:creationId xmlns:a16="http://schemas.microsoft.com/office/drawing/2014/main" id="{645A6569-7CB6-4A75-9CBB-69699ECC7F1D}"/>
              </a:ext>
            </a:extLst>
          </p:cNvPr>
          <p:cNvCxnSpPr>
            <a:cxnSpLocks/>
          </p:cNvCxnSpPr>
          <p:nvPr/>
        </p:nvCxnSpPr>
        <p:spPr>
          <a:xfrm>
            <a:off x="5689600" y="2031993"/>
            <a:ext cx="0" cy="3453510"/>
          </a:xfrm>
          <a:prstGeom prst="line">
            <a:avLst/>
          </a:prstGeom>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8AF3F281-9F3A-4F7A-9CE7-BA78D6820F65}"/>
              </a:ext>
            </a:extLst>
          </p:cNvPr>
          <p:cNvSpPr/>
          <p:nvPr/>
        </p:nvSpPr>
        <p:spPr>
          <a:xfrm>
            <a:off x="324093" y="2031993"/>
            <a:ext cx="5182444" cy="707886"/>
          </a:xfrm>
          <a:prstGeom prst="rect">
            <a:avLst/>
          </a:prstGeom>
          <a:noFill/>
        </p:spPr>
        <p:txBody>
          <a:bodyPr wrap="none" lIns="91440" tIns="45720" rIns="91440" bIns="45720">
            <a:spAutoFit/>
          </a:bodyPr>
          <a:lstStyle/>
          <a:p>
            <a:pPr algn="ctr"/>
            <a:r>
              <a:rPr lang="fr-FR" sz="40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Jugement conscient</a:t>
            </a:r>
          </a:p>
        </p:txBody>
      </p:sp>
      <p:sp>
        <p:nvSpPr>
          <p:cNvPr id="9" name="ZoneTexte 8">
            <a:extLst>
              <a:ext uri="{FF2B5EF4-FFF2-40B4-BE49-F238E27FC236}">
                <a16:creationId xmlns:a16="http://schemas.microsoft.com/office/drawing/2014/main" id="{E46921EF-9417-403C-BE40-DD87EA634D3C}"/>
              </a:ext>
            </a:extLst>
          </p:cNvPr>
          <p:cNvSpPr txBox="1"/>
          <p:nvPr/>
        </p:nvSpPr>
        <p:spPr>
          <a:xfrm>
            <a:off x="903118" y="2678324"/>
            <a:ext cx="3973673" cy="3693319"/>
          </a:xfrm>
          <a:prstGeom prst="rect">
            <a:avLst/>
          </a:prstGeom>
          <a:solidFill>
            <a:srgbClr val="FFC000"/>
          </a:solidFill>
        </p:spPr>
        <p:txBody>
          <a:bodyPr wrap="square" rtlCol="0">
            <a:spAutoFit/>
          </a:bodyPr>
          <a:lstStyle/>
          <a:p>
            <a:endParaRPr lang="fr-FR" dirty="0"/>
          </a:p>
          <a:p>
            <a:r>
              <a:rPr lang="fr-FR" sz="2400" dirty="0"/>
              <a:t>Tous les Hommes sont libres.</a:t>
            </a:r>
          </a:p>
          <a:p>
            <a:endParaRPr lang="fr-FR" sz="2400" dirty="0"/>
          </a:p>
          <a:p>
            <a:r>
              <a:rPr lang="fr-FR" sz="2400" dirty="0"/>
              <a:t>Chacun fait ce qui lui plait tant que cela ne gêne pas autrui.</a:t>
            </a:r>
          </a:p>
          <a:p>
            <a:endParaRPr lang="fr-FR" sz="2400" dirty="0"/>
          </a:p>
          <a:p>
            <a:r>
              <a:rPr lang="fr-FR" sz="2400" dirty="0">
                <a:sym typeface="Wingdings" panose="05000000000000000000" pitchFamily="2" charset="2"/>
              </a:rPr>
              <a:t> </a:t>
            </a:r>
            <a:r>
              <a:rPr lang="fr-FR" sz="2400" dirty="0"/>
              <a:t>Il faut tolérer les différences.</a:t>
            </a:r>
          </a:p>
        </p:txBody>
      </p:sp>
      <p:sp>
        <p:nvSpPr>
          <p:cNvPr id="13" name="ZoneTexte 12">
            <a:extLst>
              <a:ext uri="{FF2B5EF4-FFF2-40B4-BE49-F238E27FC236}">
                <a16:creationId xmlns:a16="http://schemas.microsoft.com/office/drawing/2014/main" id="{4D33C1A8-F2EB-4F4B-B3B2-A3F08474281C}"/>
              </a:ext>
            </a:extLst>
          </p:cNvPr>
          <p:cNvSpPr txBox="1"/>
          <p:nvPr/>
        </p:nvSpPr>
        <p:spPr>
          <a:xfrm>
            <a:off x="6502400" y="2789252"/>
            <a:ext cx="4274441" cy="3539430"/>
          </a:xfrm>
          <a:prstGeom prst="rect">
            <a:avLst/>
          </a:prstGeom>
          <a:solidFill>
            <a:srgbClr val="FFC000"/>
          </a:solidFill>
        </p:spPr>
        <p:txBody>
          <a:bodyPr wrap="square" rtlCol="0">
            <a:spAutoFit/>
          </a:bodyPr>
          <a:lstStyle/>
          <a:p>
            <a:r>
              <a:rPr lang="fr-FR" sz="2800" dirty="0"/>
              <a:t>Idée  : « Cela pourrait être son père / sa mère</a:t>
            </a:r>
          </a:p>
          <a:p>
            <a:endParaRPr lang="fr-FR" sz="2800" dirty="0"/>
          </a:p>
          <a:p>
            <a:r>
              <a:rPr lang="fr-FR" sz="2800" dirty="0"/>
              <a:t>Complexe d’Œdipe</a:t>
            </a:r>
          </a:p>
          <a:p>
            <a:endParaRPr lang="fr-FR" sz="2800" dirty="0"/>
          </a:p>
          <a:p>
            <a:r>
              <a:rPr lang="fr-FR" sz="2800" dirty="0"/>
              <a:t>Interdit de l’inceste </a:t>
            </a:r>
          </a:p>
          <a:p>
            <a:endParaRPr lang="fr-FR" sz="2800" dirty="0"/>
          </a:p>
          <a:p>
            <a:r>
              <a:rPr lang="fr-FR" sz="2800" dirty="0">
                <a:sym typeface="Wingdings" panose="05000000000000000000" pitchFamily="2" charset="2"/>
              </a:rPr>
              <a:t>Malaise, dégout, rejet</a:t>
            </a:r>
            <a:endParaRPr lang="fr-FR" sz="2800" dirty="0"/>
          </a:p>
        </p:txBody>
      </p:sp>
      <p:sp>
        <p:nvSpPr>
          <p:cNvPr id="15" name="Rectangle 14">
            <a:extLst>
              <a:ext uri="{FF2B5EF4-FFF2-40B4-BE49-F238E27FC236}">
                <a16:creationId xmlns:a16="http://schemas.microsoft.com/office/drawing/2014/main" id="{43EB1263-8DCB-466D-B8EC-636C4B22D537}"/>
              </a:ext>
            </a:extLst>
          </p:cNvPr>
          <p:cNvSpPr/>
          <p:nvPr/>
        </p:nvSpPr>
        <p:spPr>
          <a:xfrm>
            <a:off x="6209610" y="2013981"/>
            <a:ext cx="5316392" cy="707886"/>
          </a:xfrm>
          <a:prstGeom prst="rect">
            <a:avLst/>
          </a:prstGeom>
          <a:noFill/>
        </p:spPr>
        <p:txBody>
          <a:bodyPr wrap="none" lIns="91440" tIns="45720" rIns="91440" bIns="45720">
            <a:spAutoFit/>
          </a:bodyPr>
          <a:lstStyle/>
          <a:p>
            <a:pPr algn="ctr"/>
            <a:r>
              <a:rPr lang="fr-FR" sz="40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 </a:t>
            </a:r>
            <a:r>
              <a:rPr lang="fr-FR" sz="4000" b="1" dirty="0">
                <a:ln w="9525">
                  <a:solidFill>
                    <a:schemeClr val="bg1"/>
                  </a:solidFill>
                  <a:prstDash val="solid"/>
                </a:ln>
                <a:effectLst>
                  <a:outerShdw blurRad="12700" dist="38100" dir="2700000" algn="tl" rotWithShape="0">
                    <a:schemeClr val="bg1">
                      <a:lumMod val="50000"/>
                    </a:schemeClr>
                  </a:outerShdw>
                </a:effectLst>
              </a:rPr>
              <a:t>idée</a:t>
            </a:r>
            <a:r>
              <a:rPr lang="fr-FR" sz="40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 » inconsciente</a:t>
            </a:r>
          </a:p>
        </p:txBody>
      </p:sp>
      <p:pic>
        <p:nvPicPr>
          <p:cNvPr id="3074" name="Picture 2" descr="Résultat d’images pour couple avec forte différence d'age">
            <a:extLst>
              <a:ext uri="{FF2B5EF4-FFF2-40B4-BE49-F238E27FC236}">
                <a16:creationId xmlns:a16="http://schemas.microsoft.com/office/drawing/2014/main" id="{B4099F83-628A-4352-A834-AC31A91197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82888" y="876556"/>
            <a:ext cx="2336970" cy="13186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86201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89068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s Paranoia A Prerequisite For Success? - Optimum Consult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1787" y="1306286"/>
            <a:ext cx="7782202" cy="5197545"/>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p:cNvSpPr txBox="1"/>
          <p:nvPr/>
        </p:nvSpPr>
        <p:spPr>
          <a:xfrm>
            <a:off x="451786" y="437881"/>
            <a:ext cx="8401928" cy="369332"/>
          </a:xfrm>
          <a:prstGeom prst="rect">
            <a:avLst/>
          </a:prstGeom>
          <a:solidFill>
            <a:srgbClr val="FFC000"/>
          </a:solidFill>
        </p:spPr>
        <p:txBody>
          <a:bodyPr wrap="square" rtlCol="0">
            <a:spAutoFit/>
          </a:bodyPr>
          <a:lstStyle/>
          <a:p>
            <a:r>
              <a:rPr lang="fr-FR" dirty="0"/>
              <a:t>L’inconscient est à l’origine des problèmes psychiques:  névroses et psychoses. </a:t>
            </a:r>
          </a:p>
        </p:txBody>
      </p:sp>
      <p:sp>
        <p:nvSpPr>
          <p:cNvPr id="4" name="Rectangle 3"/>
          <p:cNvSpPr/>
          <p:nvPr/>
        </p:nvSpPr>
        <p:spPr>
          <a:xfrm>
            <a:off x="7864142" y="595085"/>
            <a:ext cx="4070346" cy="923330"/>
          </a:xfrm>
          <a:prstGeom prst="rect">
            <a:avLst/>
          </a:prstGeom>
          <a:noFill/>
        </p:spPr>
        <p:txBody>
          <a:bodyPr wrap="none" lIns="91440" tIns="45720" rIns="91440" bIns="45720">
            <a:spAutoFit/>
          </a:bodyPr>
          <a:lstStyle/>
          <a:p>
            <a:pPr algn="ctr"/>
            <a:r>
              <a:rPr lang="fr-FR" sz="5400" b="1" cap="none" spc="0" dirty="0">
                <a:ln w="18000">
                  <a:solidFill>
                    <a:schemeClr val="accent2">
                      <a:satMod val="140000"/>
                    </a:schemeClr>
                  </a:solidFill>
                  <a:prstDash val="solid"/>
                  <a:miter lim="800000"/>
                </a:ln>
                <a:noFill/>
                <a:effectLst>
                  <a:outerShdw blurRad="25500" dist="23000" dir="7020000" algn="tl">
                    <a:srgbClr val="000000">
                      <a:alpha val="50000"/>
                    </a:srgbClr>
                  </a:outerShdw>
                </a:effectLst>
              </a:rPr>
              <a:t>La paranoïa</a:t>
            </a:r>
          </a:p>
        </p:txBody>
      </p:sp>
      <p:sp>
        <p:nvSpPr>
          <p:cNvPr id="3" name="ZoneTexte 2">
            <a:extLst>
              <a:ext uri="{FF2B5EF4-FFF2-40B4-BE49-F238E27FC236}">
                <a16:creationId xmlns:a16="http://schemas.microsoft.com/office/drawing/2014/main" id="{14A20E4B-521C-4231-92DD-3772C183BCFD}"/>
              </a:ext>
            </a:extLst>
          </p:cNvPr>
          <p:cNvSpPr txBox="1"/>
          <p:nvPr/>
        </p:nvSpPr>
        <p:spPr>
          <a:xfrm>
            <a:off x="8386989" y="1268595"/>
            <a:ext cx="3307413" cy="2031325"/>
          </a:xfrm>
          <a:prstGeom prst="rect">
            <a:avLst/>
          </a:prstGeom>
          <a:noFill/>
        </p:spPr>
        <p:txBody>
          <a:bodyPr wrap="square" rtlCol="0">
            <a:spAutoFit/>
          </a:bodyPr>
          <a:lstStyle/>
          <a:p>
            <a:endParaRPr lang="fr-FR" dirty="0"/>
          </a:p>
          <a:p>
            <a:r>
              <a:rPr lang="fr-FR" dirty="0"/>
              <a:t>Le jugement de l’individu est complètement  faussé.</a:t>
            </a:r>
          </a:p>
          <a:p>
            <a:endParaRPr lang="fr-FR" dirty="0"/>
          </a:p>
          <a:p>
            <a:r>
              <a:rPr lang="fr-FR" dirty="0"/>
              <a:t>La logique du paranoïaque est implacable mais repose sur une prémisse erronée,</a:t>
            </a:r>
          </a:p>
        </p:txBody>
      </p:sp>
    </p:spTree>
    <p:extLst>
      <p:ext uri="{BB962C8B-B14F-4D97-AF65-F5344CB8AC3E}">
        <p14:creationId xmlns:p14="http://schemas.microsoft.com/office/powerpoint/2010/main" val="3633332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960139FA-B27A-4C64-A4C1-0B0E3460725D}"/>
              </a:ext>
            </a:extLst>
          </p:cNvPr>
          <p:cNvSpPr txBox="1"/>
          <p:nvPr/>
        </p:nvSpPr>
        <p:spPr>
          <a:xfrm>
            <a:off x="1393371" y="856343"/>
            <a:ext cx="9579429" cy="2862322"/>
          </a:xfrm>
          <a:prstGeom prst="rect">
            <a:avLst/>
          </a:prstGeom>
          <a:noFill/>
        </p:spPr>
        <p:txBody>
          <a:bodyPr wrap="square" rtlCol="0">
            <a:spAutoFit/>
          </a:bodyPr>
          <a:lstStyle/>
          <a:p>
            <a:r>
              <a:rPr lang="fr-FR" dirty="0"/>
              <a:t>Conclusion</a:t>
            </a:r>
          </a:p>
          <a:p>
            <a:endParaRPr lang="fr-FR" dirty="0"/>
          </a:p>
          <a:p>
            <a:r>
              <a:rPr lang="fr-FR" dirty="0"/>
              <a:t>	 L’existence des préjugés remet en question la capacité de l’Homme pour faire un bon usage de sa raison. </a:t>
            </a:r>
          </a:p>
          <a:p>
            <a:endParaRPr lang="fr-FR" dirty="0"/>
          </a:p>
          <a:p>
            <a:endParaRPr lang="fr-FR" dirty="0"/>
          </a:p>
          <a:p>
            <a:endParaRPr lang="fr-FR" dirty="0"/>
          </a:p>
          <a:p>
            <a:r>
              <a:rPr lang="fr-FR" dirty="0"/>
              <a:t>  L’exercice du jugement suppose des conditions qui lui sont favorables, le temps, les informations nécessaires , une « neutralité émotionnelle ». </a:t>
            </a:r>
          </a:p>
          <a:p>
            <a:r>
              <a:rPr lang="fr-FR" dirty="0"/>
              <a:t> </a:t>
            </a:r>
          </a:p>
        </p:txBody>
      </p:sp>
    </p:spTree>
    <p:extLst>
      <p:ext uri="{BB962C8B-B14F-4D97-AF65-F5344CB8AC3E}">
        <p14:creationId xmlns:p14="http://schemas.microsoft.com/office/powerpoint/2010/main" val="32596687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1E506138-CAB2-4973-BBFC-E6E089BCAB1B}"/>
              </a:ext>
            </a:extLst>
          </p:cNvPr>
          <p:cNvSpPr txBox="1"/>
          <p:nvPr/>
        </p:nvSpPr>
        <p:spPr>
          <a:xfrm>
            <a:off x="1056642" y="195651"/>
            <a:ext cx="11338556" cy="830997"/>
          </a:xfrm>
          <a:prstGeom prst="rect">
            <a:avLst/>
          </a:prstGeom>
          <a:noFill/>
        </p:spPr>
        <p:txBody>
          <a:bodyPr wrap="square" rtlCol="0">
            <a:spAutoFit/>
          </a:bodyPr>
          <a:lstStyle/>
          <a:p>
            <a:r>
              <a:rPr lang="fr-FR" sz="4800" dirty="0">
                <a:solidFill>
                  <a:schemeClr val="accent2">
                    <a:lumMod val="75000"/>
                  </a:schemeClr>
                </a:solidFill>
                <a:latin typeface="Algerian" panose="04020705040A02060702" pitchFamily="82" charset="0"/>
              </a:rPr>
              <a:t>PEUT-ON PENSER SANS Préjugés ?</a:t>
            </a:r>
          </a:p>
        </p:txBody>
      </p:sp>
      <p:sp>
        <p:nvSpPr>
          <p:cNvPr id="15" name="ZoneTexte 14">
            <a:extLst>
              <a:ext uri="{FF2B5EF4-FFF2-40B4-BE49-F238E27FC236}">
                <a16:creationId xmlns:a16="http://schemas.microsoft.com/office/drawing/2014/main" id="{C78E3F6E-1A6D-4D8B-9C7C-D3A02C49CB64}"/>
              </a:ext>
            </a:extLst>
          </p:cNvPr>
          <p:cNvSpPr txBox="1"/>
          <p:nvPr/>
        </p:nvSpPr>
        <p:spPr>
          <a:xfrm>
            <a:off x="401215" y="1690062"/>
            <a:ext cx="2914991" cy="3477875"/>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r>
              <a:rPr lang="fr-FR" sz="4400" dirty="0">
                <a:solidFill>
                  <a:srgbClr val="FF0000"/>
                </a:solidFill>
                <a:latin typeface="Arial" panose="020B0604020202020204" pitchFamily="34" charset="0"/>
                <a:cs typeface="Arial" panose="020B0604020202020204" pitchFamily="34" charset="0"/>
              </a:rPr>
              <a:t>  </a:t>
            </a:r>
          </a:p>
          <a:p>
            <a:r>
              <a:rPr lang="fr-FR" sz="4400" dirty="0">
                <a:solidFill>
                  <a:srgbClr val="FF0000"/>
                </a:solidFill>
                <a:latin typeface="Arial" panose="020B0604020202020204" pitchFamily="34" charset="0"/>
                <a:cs typeface="Arial" panose="020B0604020202020204" pitchFamily="34" charset="0"/>
              </a:rPr>
              <a:t>Possibilité</a:t>
            </a:r>
          </a:p>
          <a:p>
            <a:r>
              <a:rPr lang="fr-FR" sz="4400" dirty="0">
                <a:solidFill>
                  <a:srgbClr val="FF0000"/>
                </a:solidFill>
                <a:latin typeface="Arial" panose="020B0604020202020204" pitchFamily="34" charset="0"/>
                <a:cs typeface="Arial" panose="020B0604020202020204" pitchFamily="34" charset="0"/>
              </a:rPr>
              <a:t>Droit:</a:t>
            </a:r>
          </a:p>
          <a:p>
            <a:r>
              <a:rPr lang="fr-FR" sz="4400" dirty="0">
                <a:solidFill>
                  <a:srgbClr val="FF0000"/>
                </a:solidFill>
                <a:latin typeface="Arial" panose="020B0604020202020204" pitchFamily="34" charset="0"/>
                <a:cs typeface="Arial" panose="020B0604020202020204" pitchFamily="34" charset="0"/>
              </a:rPr>
              <a:t>     - légal</a:t>
            </a:r>
          </a:p>
          <a:p>
            <a:r>
              <a:rPr lang="fr-FR" sz="4400" dirty="0">
                <a:solidFill>
                  <a:srgbClr val="FF0000"/>
                </a:solidFill>
                <a:latin typeface="Arial" panose="020B0604020202020204" pitchFamily="34" charset="0"/>
                <a:cs typeface="Arial" panose="020B0604020202020204" pitchFamily="34" charset="0"/>
              </a:rPr>
              <a:t>     - Moral</a:t>
            </a:r>
          </a:p>
        </p:txBody>
      </p:sp>
      <p:sp>
        <p:nvSpPr>
          <p:cNvPr id="20" name="ZoneTexte 19">
            <a:extLst>
              <a:ext uri="{FF2B5EF4-FFF2-40B4-BE49-F238E27FC236}">
                <a16:creationId xmlns:a16="http://schemas.microsoft.com/office/drawing/2014/main" id="{B4F0BD38-9FD6-4B78-8C6B-B9EB6B28D172}"/>
              </a:ext>
            </a:extLst>
          </p:cNvPr>
          <p:cNvSpPr txBox="1"/>
          <p:nvPr/>
        </p:nvSpPr>
        <p:spPr>
          <a:xfrm>
            <a:off x="3530601" y="1843949"/>
            <a:ext cx="2746512" cy="3170099"/>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endParaRPr lang="fr-FR" sz="4000" dirty="0">
              <a:latin typeface="Arial" panose="020B0604020202020204" pitchFamily="34" charset="0"/>
              <a:cs typeface="Arial" panose="020B0604020202020204" pitchFamily="34" charset="0"/>
            </a:endParaRPr>
          </a:p>
          <a:p>
            <a:r>
              <a:rPr lang="fr-FR" sz="4000" dirty="0">
                <a:latin typeface="Arial" panose="020B0604020202020204" pitchFamily="34" charset="0"/>
                <a:cs typeface="Arial" panose="020B0604020202020204" pitchFamily="34" charset="0"/>
              </a:rPr>
              <a:t>Former des idées,</a:t>
            </a:r>
          </a:p>
          <a:p>
            <a:r>
              <a:rPr lang="fr-FR" sz="4000" dirty="0">
                <a:latin typeface="Arial" panose="020B0604020202020204" pitchFamily="34" charset="0"/>
                <a:cs typeface="Arial" panose="020B0604020202020204" pitchFamily="34" charset="0"/>
              </a:rPr>
              <a:t>Raisonner,</a:t>
            </a:r>
          </a:p>
          <a:p>
            <a:r>
              <a:rPr lang="fr-FR" sz="4000" dirty="0">
                <a:latin typeface="Arial" panose="020B0604020202020204" pitchFamily="34" charset="0"/>
                <a:cs typeface="Arial" panose="020B0604020202020204" pitchFamily="34" charset="0"/>
              </a:rPr>
              <a:t>Réfléchir</a:t>
            </a:r>
          </a:p>
        </p:txBody>
      </p:sp>
      <p:cxnSp>
        <p:nvCxnSpPr>
          <p:cNvPr id="22" name="Connecteur droit 21">
            <a:extLst>
              <a:ext uri="{FF2B5EF4-FFF2-40B4-BE49-F238E27FC236}">
                <a16:creationId xmlns:a16="http://schemas.microsoft.com/office/drawing/2014/main" id="{08D7DFF0-B50D-4C4F-888A-075880CA98A8}"/>
              </a:ext>
            </a:extLst>
          </p:cNvPr>
          <p:cNvCxnSpPr>
            <a:cxnSpLocks/>
          </p:cNvCxnSpPr>
          <p:nvPr/>
        </p:nvCxnSpPr>
        <p:spPr>
          <a:xfrm>
            <a:off x="1088041" y="1190784"/>
            <a:ext cx="2600960"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24" name="Connecteur droit 23">
            <a:extLst>
              <a:ext uri="{FF2B5EF4-FFF2-40B4-BE49-F238E27FC236}">
                <a16:creationId xmlns:a16="http://schemas.microsoft.com/office/drawing/2014/main" id="{711FD7D6-03DD-4EF0-934D-E52DCE9B034C}"/>
              </a:ext>
            </a:extLst>
          </p:cNvPr>
          <p:cNvCxnSpPr>
            <a:cxnSpLocks/>
          </p:cNvCxnSpPr>
          <p:nvPr/>
        </p:nvCxnSpPr>
        <p:spPr>
          <a:xfrm>
            <a:off x="4818380" y="1335296"/>
            <a:ext cx="0" cy="295586"/>
          </a:xfrm>
          <a:prstGeom prst="line">
            <a:avLst/>
          </a:prstGeom>
          <a:ln w="76200"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26" name="ZoneTexte 25">
            <a:extLst>
              <a:ext uri="{FF2B5EF4-FFF2-40B4-BE49-F238E27FC236}">
                <a16:creationId xmlns:a16="http://schemas.microsoft.com/office/drawing/2014/main" id="{AE2D4EB2-EB64-411E-A5C9-53259E006DD1}"/>
              </a:ext>
            </a:extLst>
          </p:cNvPr>
          <p:cNvSpPr txBox="1"/>
          <p:nvPr/>
        </p:nvSpPr>
        <p:spPr>
          <a:xfrm>
            <a:off x="9479287" y="2050799"/>
            <a:ext cx="2549931" cy="3785652"/>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endParaRPr lang="fr-FR" sz="4000" dirty="0">
              <a:latin typeface="Arial" panose="020B0604020202020204" pitchFamily="34" charset="0"/>
              <a:cs typeface="Arial" panose="020B0604020202020204" pitchFamily="34" charset="0"/>
            </a:endParaRPr>
          </a:p>
          <a:p>
            <a:r>
              <a:rPr lang="fr-FR" sz="4000" dirty="0">
                <a:latin typeface="Arial" panose="020B0604020202020204" pitchFamily="34" charset="0"/>
                <a:cs typeface="Arial" panose="020B0604020202020204" pitchFamily="34" charset="0"/>
              </a:rPr>
              <a:t>Idées reçues</a:t>
            </a:r>
          </a:p>
          <a:p>
            <a:r>
              <a:rPr lang="fr-FR" sz="4000" dirty="0">
                <a:latin typeface="Arial" panose="020B0604020202020204" pitchFamily="34" charset="0"/>
                <a:cs typeface="Arial" panose="020B0604020202020204" pitchFamily="34" charset="0"/>
              </a:rPr>
              <a:t>Stéréotypes</a:t>
            </a:r>
          </a:p>
          <a:p>
            <a:endParaRPr lang="fr-FR" sz="4000" dirty="0">
              <a:latin typeface="Arial" panose="020B0604020202020204" pitchFamily="34" charset="0"/>
              <a:cs typeface="Arial" panose="020B0604020202020204" pitchFamily="34" charset="0"/>
            </a:endParaRPr>
          </a:p>
        </p:txBody>
      </p:sp>
      <p:cxnSp>
        <p:nvCxnSpPr>
          <p:cNvPr id="29" name="Connecteur droit 28">
            <a:extLst>
              <a:ext uri="{FF2B5EF4-FFF2-40B4-BE49-F238E27FC236}">
                <a16:creationId xmlns:a16="http://schemas.microsoft.com/office/drawing/2014/main" id="{AA2601AC-0412-464A-B50D-A0AF64B3FB35}"/>
              </a:ext>
            </a:extLst>
          </p:cNvPr>
          <p:cNvCxnSpPr>
            <a:cxnSpLocks/>
          </p:cNvCxnSpPr>
          <p:nvPr/>
        </p:nvCxnSpPr>
        <p:spPr>
          <a:xfrm>
            <a:off x="6096000" y="1177990"/>
            <a:ext cx="1615440" cy="0"/>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3" name="Connecteur droit 32">
            <a:extLst>
              <a:ext uri="{FF2B5EF4-FFF2-40B4-BE49-F238E27FC236}">
                <a16:creationId xmlns:a16="http://schemas.microsoft.com/office/drawing/2014/main" id="{9BA52851-7E52-4361-9992-A433FEFE0023}"/>
              </a:ext>
            </a:extLst>
          </p:cNvPr>
          <p:cNvCxnSpPr>
            <a:cxnSpLocks/>
          </p:cNvCxnSpPr>
          <p:nvPr/>
        </p:nvCxnSpPr>
        <p:spPr>
          <a:xfrm>
            <a:off x="8031470" y="1190784"/>
            <a:ext cx="3048002" cy="0"/>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5" name="Connecteur droit 34">
            <a:extLst>
              <a:ext uri="{FF2B5EF4-FFF2-40B4-BE49-F238E27FC236}">
                <a16:creationId xmlns:a16="http://schemas.microsoft.com/office/drawing/2014/main" id="{3CABA0D7-0109-4DAC-AA87-985A1EA6D037}"/>
              </a:ext>
            </a:extLst>
          </p:cNvPr>
          <p:cNvCxnSpPr>
            <a:cxnSpLocks/>
          </p:cNvCxnSpPr>
          <p:nvPr/>
        </p:nvCxnSpPr>
        <p:spPr>
          <a:xfrm>
            <a:off x="10703561" y="1533618"/>
            <a:ext cx="0" cy="295586"/>
          </a:xfrm>
          <a:prstGeom prst="line">
            <a:avLst/>
          </a:prstGeom>
          <a:ln w="76200" cap="flat" cmpd="sng" algn="ctr">
            <a:solidFill>
              <a:srgbClr val="FFC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38" name="Connecteur : en angle 37">
            <a:extLst>
              <a:ext uri="{FF2B5EF4-FFF2-40B4-BE49-F238E27FC236}">
                <a16:creationId xmlns:a16="http://schemas.microsoft.com/office/drawing/2014/main" id="{629C2334-30FA-41F1-8B34-B9AD0387BB3C}"/>
              </a:ext>
            </a:extLst>
          </p:cNvPr>
          <p:cNvCxnSpPr/>
          <p:nvPr/>
        </p:nvCxnSpPr>
        <p:spPr>
          <a:xfrm rot="10800000">
            <a:off x="8788400" y="802640"/>
            <a:ext cx="30480" cy="12700"/>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9" name="Connecteur droit 38">
            <a:extLst>
              <a:ext uri="{FF2B5EF4-FFF2-40B4-BE49-F238E27FC236}">
                <a16:creationId xmlns:a16="http://schemas.microsoft.com/office/drawing/2014/main" id="{7B8A00C6-607F-4B88-9D28-D987CF0DA727}"/>
              </a:ext>
            </a:extLst>
          </p:cNvPr>
          <p:cNvCxnSpPr>
            <a:cxnSpLocks/>
          </p:cNvCxnSpPr>
          <p:nvPr/>
        </p:nvCxnSpPr>
        <p:spPr>
          <a:xfrm>
            <a:off x="6949440" y="1483089"/>
            <a:ext cx="0" cy="295586"/>
          </a:xfrm>
          <a:prstGeom prst="line">
            <a:avLst/>
          </a:prstGeom>
          <a:ln w="76200" cap="flat" cmpd="sng" algn="ctr">
            <a:solidFill>
              <a:srgbClr val="00B0F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5" name="ZoneTexte 4">
            <a:extLst>
              <a:ext uri="{FF2B5EF4-FFF2-40B4-BE49-F238E27FC236}">
                <a16:creationId xmlns:a16="http://schemas.microsoft.com/office/drawing/2014/main" id="{EB064A75-CF4A-4E5A-A1B9-C5E8CAF3F83B}"/>
              </a:ext>
            </a:extLst>
          </p:cNvPr>
          <p:cNvSpPr txBox="1"/>
          <p:nvPr/>
        </p:nvSpPr>
        <p:spPr>
          <a:xfrm>
            <a:off x="6294853" y="2071025"/>
            <a:ext cx="3048000" cy="1877437"/>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endParaRPr lang="fr-FR" sz="3200" dirty="0">
              <a:latin typeface="Arial" panose="020B0604020202020204" pitchFamily="34" charset="0"/>
              <a:cs typeface="Arial" panose="020B0604020202020204" pitchFamily="34" charset="0"/>
            </a:endParaRPr>
          </a:p>
          <a:p>
            <a:r>
              <a:rPr lang="fr-FR" sz="2800" dirty="0">
                <a:latin typeface="Arial" panose="020B0604020202020204" pitchFamily="34" charset="0"/>
                <a:cs typeface="Arial" panose="020B0604020202020204" pitchFamily="34" charset="0"/>
              </a:rPr>
              <a:t>Indépendamment</a:t>
            </a:r>
          </a:p>
          <a:p>
            <a:endParaRPr lang="fr-FR" sz="2800" dirty="0">
              <a:latin typeface="Arial" panose="020B0604020202020204" pitchFamily="34" charset="0"/>
              <a:cs typeface="Arial" panose="020B0604020202020204" pitchFamily="34" charset="0"/>
            </a:endParaRPr>
          </a:p>
          <a:p>
            <a:r>
              <a:rPr lang="fr-FR" sz="2800" dirty="0">
                <a:latin typeface="Arial" panose="020B0604020202020204" pitchFamily="34" charset="0"/>
                <a:cs typeface="Arial" panose="020B0604020202020204" pitchFamily="34" charset="0"/>
              </a:rPr>
              <a:t>En l’absence de</a:t>
            </a:r>
          </a:p>
        </p:txBody>
      </p:sp>
      <p:cxnSp>
        <p:nvCxnSpPr>
          <p:cNvPr id="25" name="Connecteur droit 24">
            <a:extLst>
              <a:ext uri="{FF2B5EF4-FFF2-40B4-BE49-F238E27FC236}">
                <a16:creationId xmlns:a16="http://schemas.microsoft.com/office/drawing/2014/main" id="{396838D6-3B99-4C96-A6B3-9D3A194684D4}"/>
              </a:ext>
            </a:extLst>
          </p:cNvPr>
          <p:cNvCxnSpPr>
            <a:cxnSpLocks/>
          </p:cNvCxnSpPr>
          <p:nvPr/>
        </p:nvCxnSpPr>
        <p:spPr>
          <a:xfrm>
            <a:off x="3901440" y="1190784"/>
            <a:ext cx="1905000"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27" name="Connecteur droit 26">
            <a:extLst>
              <a:ext uri="{FF2B5EF4-FFF2-40B4-BE49-F238E27FC236}">
                <a16:creationId xmlns:a16="http://schemas.microsoft.com/office/drawing/2014/main" id="{1C01FE39-1AB3-4F2D-A95B-DF61098B61E2}"/>
              </a:ext>
            </a:extLst>
          </p:cNvPr>
          <p:cNvCxnSpPr>
            <a:cxnSpLocks/>
          </p:cNvCxnSpPr>
          <p:nvPr/>
        </p:nvCxnSpPr>
        <p:spPr>
          <a:xfrm>
            <a:off x="2225040" y="1335296"/>
            <a:ext cx="0" cy="295586"/>
          </a:xfrm>
          <a:prstGeom prst="line">
            <a:avLst/>
          </a:prstGeom>
          <a:ln w="76200"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25612778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A8C4579D-FFB2-4BD3-BE79-61DD8B7A70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0680" y="1309688"/>
            <a:ext cx="2775585" cy="3697079"/>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826479A9-F23C-4FAB-A8A6-6E587A8F47D9}"/>
              </a:ext>
            </a:extLst>
          </p:cNvPr>
          <p:cNvSpPr txBox="1"/>
          <p:nvPr/>
        </p:nvSpPr>
        <p:spPr>
          <a:xfrm>
            <a:off x="624840" y="1695391"/>
            <a:ext cx="8336280" cy="5078313"/>
          </a:xfrm>
          <a:prstGeom prst="rect">
            <a:avLst/>
          </a:prstGeom>
          <a:noFill/>
        </p:spPr>
        <p:txBody>
          <a:bodyPr wrap="square" rtlCol="0">
            <a:spAutoFit/>
          </a:bodyPr>
          <a:lstStyle/>
          <a:p>
            <a:endParaRPr lang="fr-FR" dirty="0"/>
          </a:p>
          <a:p>
            <a:pPr algn="just"/>
            <a:r>
              <a:rPr lang="fr-FR" dirty="0"/>
              <a:t>PENSEE</a:t>
            </a:r>
          </a:p>
          <a:p>
            <a:pPr algn="just"/>
            <a:r>
              <a:rPr lang="fr-FR" sz="2800" dirty="0"/>
              <a:t>Sens large : la pensée = tous les phénomènes de la conscience. </a:t>
            </a:r>
          </a:p>
          <a:p>
            <a:pPr algn="just"/>
            <a:endParaRPr lang="fr-FR" sz="2800" dirty="0"/>
          </a:p>
          <a:p>
            <a:pPr algn="just"/>
            <a:r>
              <a:rPr lang="fr-FR" sz="2800" dirty="0"/>
              <a:t>Tous les phénomènes cognitifs  par opposition aux sentiments et aux actes de la volonté.</a:t>
            </a:r>
          </a:p>
          <a:p>
            <a:pPr algn="just"/>
            <a:endParaRPr lang="fr-FR" sz="2800" dirty="0"/>
          </a:p>
          <a:p>
            <a:pPr algn="just"/>
            <a:r>
              <a:rPr lang="fr-FR" sz="2800" dirty="0"/>
              <a:t>Se dit de l’entendement et de la raison en tant qu’ils permettent de comprendre, de former des idées.</a:t>
            </a:r>
          </a:p>
          <a:p>
            <a:endParaRPr lang="fr-FR" dirty="0"/>
          </a:p>
          <a:p>
            <a:endParaRPr lang="fr-FR" dirty="0"/>
          </a:p>
        </p:txBody>
      </p:sp>
      <p:sp>
        <p:nvSpPr>
          <p:cNvPr id="3" name="Rectangle 2">
            <a:extLst>
              <a:ext uri="{FF2B5EF4-FFF2-40B4-BE49-F238E27FC236}">
                <a16:creationId xmlns:a16="http://schemas.microsoft.com/office/drawing/2014/main" id="{7292D316-0C0A-4F20-9F67-37A600727A4C}"/>
              </a:ext>
            </a:extLst>
          </p:cNvPr>
          <p:cNvSpPr/>
          <p:nvPr/>
        </p:nvSpPr>
        <p:spPr>
          <a:xfrm>
            <a:off x="3273891" y="515183"/>
            <a:ext cx="3876382" cy="923330"/>
          </a:xfrm>
          <a:prstGeom prst="rect">
            <a:avLst/>
          </a:prstGeom>
          <a:noFill/>
        </p:spPr>
        <p:txBody>
          <a:bodyPr wrap="none" lIns="91440" tIns="45720" rIns="91440" bIns="45720">
            <a:spAutoFit/>
          </a:bodyPr>
          <a:lstStyle/>
          <a:p>
            <a:pPr algn="ctr"/>
            <a:r>
              <a:rPr lang="fr-FR"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Définitions</a:t>
            </a:r>
          </a:p>
        </p:txBody>
      </p:sp>
    </p:spTree>
    <p:extLst>
      <p:ext uri="{BB962C8B-B14F-4D97-AF65-F5344CB8AC3E}">
        <p14:creationId xmlns:p14="http://schemas.microsoft.com/office/powerpoint/2010/main" val="18725254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7898D6-2813-4C84-AB37-E4267A658436}"/>
              </a:ext>
            </a:extLst>
          </p:cNvPr>
          <p:cNvSpPr/>
          <p:nvPr/>
        </p:nvSpPr>
        <p:spPr>
          <a:xfrm>
            <a:off x="2272145" y="204430"/>
            <a:ext cx="3075714" cy="923330"/>
          </a:xfrm>
          <a:prstGeom prst="rect">
            <a:avLst/>
          </a:prstGeom>
          <a:noFill/>
        </p:spPr>
        <p:txBody>
          <a:bodyPr wrap="none" lIns="91440" tIns="45720" rIns="91440" bIns="45720">
            <a:spAutoFit/>
          </a:bodyPr>
          <a:lstStyle/>
          <a:p>
            <a:pPr algn="ctr"/>
            <a:r>
              <a:rPr lang="fr-FR" sz="5400" b="0" cap="none" spc="0" dirty="0">
                <a:ln w="0"/>
                <a:solidFill>
                  <a:schemeClr val="tx1"/>
                </a:solidFill>
                <a:effectLst>
                  <a:outerShdw blurRad="38100" dist="19050" dir="2700000" algn="tl" rotWithShape="0">
                    <a:schemeClr val="dk1">
                      <a:alpha val="40000"/>
                    </a:schemeClr>
                  </a:outerShdw>
                </a:effectLst>
              </a:rPr>
              <a:t>Préjugés </a:t>
            </a:r>
          </a:p>
        </p:txBody>
      </p:sp>
      <p:sp>
        <p:nvSpPr>
          <p:cNvPr id="4" name="ZoneTexte 3">
            <a:extLst>
              <a:ext uri="{FF2B5EF4-FFF2-40B4-BE49-F238E27FC236}">
                <a16:creationId xmlns:a16="http://schemas.microsoft.com/office/drawing/2014/main" id="{FB859257-A664-4181-AE50-D06FBB218D85}"/>
              </a:ext>
            </a:extLst>
          </p:cNvPr>
          <p:cNvSpPr txBox="1"/>
          <p:nvPr/>
        </p:nvSpPr>
        <p:spPr>
          <a:xfrm>
            <a:off x="426720" y="1341120"/>
            <a:ext cx="6035040" cy="369332"/>
          </a:xfrm>
          <a:prstGeom prst="rect">
            <a:avLst/>
          </a:prstGeom>
          <a:noFill/>
        </p:spPr>
        <p:txBody>
          <a:bodyPr wrap="square" rtlCol="0">
            <a:spAutoFit/>
          </a:bodyPr>
          <a:lstStyle/>
          <a:p>
            <a:r>
              <a:rPr lang="fr-FR" dirty="0"/>
              <a:t>Opinion admise sans jugement ni raisonnement</a:t>
            </a:r>
          </a:p>
        </p:txBody>
      </p:sp>
    </p:spTree>
    <p:extLst>
      <p:ext uri="{BB962C8B-B14F-4D97-AF65-F5344CB8AC3E}">
        <p14:creationId xmlns:p14="http://schemas.microsoft.com/office/powerpoint/2010/main" val="22706299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72EFD6B2-5750-47DC-B49B-68744819C180}"/>
              </a:ext>
            </a:extLst>
          </p:cNvPr>
          <p:cNvSpPr txBox="1"/>
          <p:nvPr/>
        </p:nvSpPr>
        <p:spPr>
          <a:xfrm>
            <a:off x="716280" y="259080"/>
            <a:ext cx="3855720" cy="923330"/>
          </a:xfrm>
          <a:prstGeom prst="rect">
            <a:avLst/>
          </a:prstGeom>
          <a:solidFill>
            <a:srgbClr val="92D050"/>
          </a:solidFill>
        </p:spPr>
        <p:txBody>
          <a:bodyPr wrap="square" rtlCol="0">
            <a:spAutoFit/>
          </a:bodyPr>
          <a:lstStyle/>
          <a:p>
            <a:r>
              <a:rPr lang="fr-FR" dirty="0"/>
              <a:t> </a:t>
            </a:r>
          </a:p>
          <a:p>
            <a:r>
              <a:rPr lang="fr-FR" dirty="0"/>
              <a:t>Peut on penser sans préjugés ?</a:t>
            </a:r>
          </a:p>
          <a:p>
            <a:endParaRPr lang="fr-FR" dirty="0"/>
          </a:p>
        </p:txBody>
      </p:sp>
      <p:sp>
        <p:nvSpPr>
          <p:cNvPr id="4" name="ZoneTexte 3">
            <a:extLst>
              <a:ext uri="{FF2B5EF4-FFF2-40B4-BE49-F238E27FC236}">
                <a16:creationId xmlns:a16="http://schemas.microsoft.com/office/drawing/2014/main" id="{94C955B2-7447-41CB-BA79-023D43BB6ADD}"/>
              </a:ext>
            </a:extLst>
          </p:cNvPr>
          <p:cNvSpPr txBox="1"/>
          <p:nvPr/>
        </p:nvSpPr>
        <p:spPr>
          <a:xfrm>
            <a:off x="716280" y="1544657"/>
            <a:ext cx="9387840" cy="2308324"/>
          </a:xfrm>
          <a:prstGeom prst="rect">
            <a:avLst/>
          </a:prstGeom>
          <a:solidFill>
            <a:srgbClr val="FFC000"/>
          </a:solidFill>
        </p:spPr>
        <p:txBody>
          <a:bodyPr wrap="square" rtlCol="0">
            <a:spAutoFit/>
          </a:bodyPr>
          <a:lstStyle/>
          <a:p>
            <a:endParaRPr lang="fr-FR" dirty="0"/>
          </a:p>
          <a:p>
            <a:r>
              <a:rPr lang="fr-FR" dirty="0"/>
              <a:t>Pouvons nous maitriser notre pensée ?</a:t>
            </a:r>
          </a:p>
          <a:p>
            <a:endParaRPr lang="fr-FR" dirty="0"/>
          </a:p>
          <a:p>
            <a:r>
              <a:rPr lang="fr-FR" dirty="0"/>
              <a:t>Est il en notre pouvoir de contrôler notre pensée et ainsi d’éliminer les idées préconçues ou bien la pensée échappe t-elle à notre contrôle laissant ainsi des préjugés orienter la réflexion et guider les raisonnements ?</a:t>
            </a:r>
          </a:p>
          <a:p>
            <a:endParaRPr lang="fr-FR" dirty="0"/>
          </a:p>
          <a:p>
            <a:endParaRPr lang="fr-FR" dirty="0"/>
          </a:p>
        </p:txBody>
      </p:sp>
      <p:sp>
        <p:nvSpPr>
          <p:cNvPr id="6" name="ZoneTexte 5">
            <a:extLst>
              <a:ext uri="{FF2B5EF4-FFF2-40B4-BE49-F238E27FC236}">
                <a16:creationId xmlns:a16="http://schemas.microsoft.com/office/drawing/2014/main" id="{6CEA104B-7A4D-4995-837C-4CD495548C3B}"/>
              </a:ext>
            </a:extLst>
          </p:cNvPr>
          <p:cNvSpPr txBox="1"/>
          <p:nvPr/>
        </p:nvSpPr>
        <p:spPr>
          <a:xfrm>
            <a:off x="716280" y="3938229"/>
            <a:ext cx="9387840" cy="1754326"/>
          </a:xfrm>
          <a:prstGeom prst="rect">
            <a:avLst/>
          </a:prstGeom>
          <a:solidFill>
            <a:srgbClr val="FFC000"/>
          </a:solidFill>
        </p:spPr>
        <p:txBody>
          <a:bodyPr wrap="square" rtlCol="0">
            <a:spAutoFit/>
          </a:bodyPr>
          <a:lstStyle/>
          <a:p>
            <a:endParaRPr lang="fr-FR" dirty="0"/>
          </a:p>
          <a:p>
            <a:endParaRPr lang="fr-FR" dirty="0"/>
          </a:p>
          <a:p>
            <a:r>
              <a:rPr lang="fr-FR" dirty="0"/>
              <a:t> Si on ne peut pas penser sans préjugés, est ce que l’on pense vraiment ? Qu’est ce que penser ? </a:t>
            </a:r>
          </a:p>
          <a:p>
            <a:endParaRPr lang="fr-FR" dirty="0"/>
          </a:p>
          <a:p>
            <a:endParaRPr lang="fr-FR" dirty="0"/>
          </a:p>
        </p:txBody>
      </p:sp>
      <p:sp>
        <p:nvSpPr>
          <p:cNvPr id="3" name="Rectangle 2">
            <a:extLst>
              <a:ext uri="{FF2B5EF4-FFF2-40B4-BE49-F238E27FC236}">
                <a16:creationId xmlns:a16="http://schemas.microsoft.com/office/drawing/2014/main" id="{1927559E-CA81-4B9C-B7A4-C2A69843FB0E}"/>
              </a:ext>
            </a:extLst>
          </p:cNvPr>
          <p:cNvSpPr/>
          <p:nvPr/>
        </p:nvSpPr>
        <p:spPr>
          <a:xfrm>
            <a:off x="4761507" y="230000"/>
            <a:ext cx="5841344" cy="923330"/>
          </a:xfrm>
          <a:prstGeom prst="rect">
            <a:avLst/>
          </a:prstGeom>
          <a:noFill/>
        </p:spPr>
        <p:txBody>
          <a:bodyPr wrap="none" lIns="91440" tIns="45720" rIns="91440" bIns="45720">
            <a:spAutoFit/>
          </a:bodyPr>
          <a:lstStyle/>
          <a:p>
            <a:pPr algn="ctr"/>
            <a:r>
              <a:rPr lang="fr-FR"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Questionnement</a:t>
            </a:r>
          </a:p>
        </p:txBody>
      </p:sp>
    </p:spTree>
    <p:extLst>
      <p:ext uri="{BB962C8B-B14F-4D97-AF65-F5344CB8AC3E}">
        <p14:creationId xmlns:p14="http://schemas.microsoft.com/office/powerpoint/2010/main" val="20939352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1E506138-CAB2-4973-BBFC-E6E089BCAB1B}"/>
              </a:ext>
            </a:extLst>
          </p:cNvPr>
          <p:cNvSpPr txBox="1"/>
          <p:nvPr/>
        </p:nvSpPr>
        <p:spPr>
          <a:xfrm>
            <a:off x="426489" y="44682"/>
            <a:ext cx="11866880" cy="923330"/>
          </a:xfrm>
          <a:prstGeom prst="rect">
            <a:avLst/>
          </a:prstGeom>
          <a:solidFill>
            <a:schemeClr val="accent5">
              <a:lumMod val="60000"/>
              <a:lumOff val="40000"/>
            </a:schemeClr>
          </a:solidFill>
        </p:spPr>
        <p:txBody>
          <a:bodyPr wrap="square" rtlCol="0">
            <a:spAutoFit/>
          </a:bodyPr>
          <a:lstStyle/>
          <a:p>
            <a:r>
              <a:rPr lang="fr-FR" sz="5400" dirty="0">
                <a:solidFill>
                  <a:srgbClr val="FF0000"/>
                </a:solidFill>
                <a:latin typeface="Algerian" panose="04020705040A02060702" pitchFamily="82" charset="0"/>
              </a:rPr>
              <a:t>Peut-on penser sans préjugés?</a:t>
            </a:r>
          </a:p>
        </p:txBody>
      </p:sp>
      <p:sp>
        <p:nvSpPr>
          <p:cNvPr id="4" name="ZoneTexte 3">
            <a:extLst>
              <a:ext uri="{FF2B5EF4-FFF2-40B4-BE49-F238E27FC236}">
                <a16:creationId xmlns:a16="http://schemas.microsoft.com/office/drawing/2014/main" id="{25CCB6B2-BB7D-405A-9CE9-F0CE2A811048}"/>
              </a:ext>
            </a:extLst>
          </p:cNvPr>
          <p:cNvSpPr txBox="1"/>
          <p:nvPr/>
        </p:nvSpPr>
        <p:spPr>
          <a:xfrm>
            <a:off x="1165860" y="2273959"/>
            <a:ext cx="5935980" cy="584775"/>
          </a:xfrm>
          <a:prstGeom prst="rect">
            <a:avLst/>
          </a:prstGeom>
          <a:solidFill>
            <a:srgbClr val="FFFF00"/>
          </a:solidFill>
        </p:spPr>
        <p:txBody>
          <a:bodyPr wrap="square" rtlCol="0">
            <a:spAutoFit/>
          </a:bodyPr>
          <a:lstStyle/>
          <a:p>
            <a:r>
              <a:rPr lang="fr-FR" sz="3200" b="1" dirty="0">
                <a:latin typeface="Arial Black" panose="020B0A04020102020204" pitchFamily="34" charset="0"/>
              </a:rPr>
              <a:t> Il  existe des préjugés </a:t>
            </a:r>
          </a:p>
        </p:txBody>
      </p:sp>
      <p:sp>
        <p:nvSpPr>
          <p:cNvPr id="5" name="Flèche : courbe vers la droite 4">
            <a:extLst>
              <a:ext uri="{FF2B5EF4-FFF2-40B4-BE49-F238E27FC236}">
                <a16:creationId xmlns:a16="http://schemas.microsoft.com/office/drawing/2014/main" id="{9D59A46B-E16E-4E28-8563-DA9C421A37E0}"/>
              </a:ext>
            </a:extLst>
          </p:cNvPr>
          <p:cNvSpPr/>
          <p:nvPr/>
        </p:nvSpPr>
        <p:spPr>
          <a:xfrm>
            <a:off x="182880" y="1470523"/>
            <a:ext cx="680720" cy="1140906"/>
          </a:xfrm>
          <a:prstGeom prst="curvedRightArrow">
            <a:avLst>
              <a:gd name="adj1" fmla="val 25000"/>
              <a:gd name="adj2" fmla="val 50000"/>
              <a:gd name="adj3" fmla="val 25000"/>
            </a:avLst>
          </a:prstGeom>
          <a:solidFill>
            <a:schemeClr val="tx2">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FF0000"/>
              </a:solidFill>
            </a:endParaRPr>
          </a:p>
        </p:txBody>
      </p:sp>
      <p:sp>
        <p:nvSpPr>
          <p:cNvPr id="8" name="ZoneTexte 7">
            <a:extLst>
              <a:ext uri="{FF2B5EF4-FFF2-40B4-BE49-F238E27FC236}">
                <a16:creationId xmlns:a16="http://schemas.microsoft.com/office/drawing/2014/main" id="{5930C4A4-3E00-4A4C-9D1F-A21ED1A5E3E5}"/>
              </a:ext>
            </a:extLst>
          </p:cNvPr>
          <p:cNvSpPr txBox="1"/>
          <p:nvPr/>
        </p:nvSpPr>
        <p:spPr>
          <a:xfrm>
            <a:off x="1295052" y="838415"/>
            <a:ext cx="6292042" cy="1323439"/>
          </a:xfrm>
          <a:prstGeom prst="rect">
            <a:avLst/>
          </a:prstGeom>
          <a:solidFill>
            <a:srgbClr val="00B0F0"/>
          </a:solidFill>
        </p:spPr>
        <p:txBody>
          <a:bodyPr wrap="square" rtlCol="0">
            <a:spAutoFit/>
          </a:bodyPr>
          <a:lstStyle/>
          <a:p>
            <a:r>
              <a:rPr lang="fr-FR" sz="4000" dirty="0">
                <a:solidFill>
                  <a:srgbClr val="FFC000"/>
                </a:solidFill>
                <a:latin typeface="Arial Black" panose="020B0A04020102020204" pitchFamily="34" charset="0"/>
              </a:rPr>
              <a:t>Formulation des présupposés du sujet</a:t>
            </a:r>
          </a:p>
        </p:txBody>
      </p:sp>
      <p:sp>
        <p:nvSpPr>
          <p:cNvPr id="12" name="ZoneTexte 11">
            <a:extLst>
              <a:ext uri="{FF2B5EF4-FFF2-40B4-BE49-F238E27FC236}">
                <a16:creationId xmlns:a16="http://schemas.microsoft.com/office/drawing/2014/main" id="{11009D78-AAAB-4E18-B0EA-D111DA291D89}"/>
              </a:ext>
            </a:extLst>
          </p:cNvPr>
          <p:cNvSpPr txBox="1"/>
          <p:nvPr/>
        </p:nvSpPr>
        <p:spPr>
          <a:xfrm>
            <a:off x="8018546" y="1276691"/>
            <a:ext cx="3931920" cy="1077218"/>
          </a:xfrm>
          <a:prstGeom prst="rect">
            <a:avLst/>
          </a:prstGeom>
          <a:solidFill>
            <a:srgbClr val="0070C0"/>
          </a:solidFill>
        </p:spPr>
        <p:txBody>
          <a:bodyPr wrap="square" rtlCol="0">
            <a:spAutoFit/>
          </a:bodyPr>
          <a:lstStyle/>
          <a:p>
            <a:r>
              <a:rPr lang="fr-FR" sz="3200" dirty="0">
                <a:solidFill>
                  <a:srgbClr val="FFC000"/>
                </a:solidFill>
                <a:latin typeface="Arial Black" panose="020B0A04020102020204" pitchFamily="34" charset="0"/>
              </a:rPr>
              <a:t>Analyse de ces présupposés</a:t>
            </a:r>
          </a:p>
        </p:txBody>
      </p:sp>
      <p:sp>
        <p:nvSpPr>
          <p:cNvPr id="13" name="ZoneTexte 12">
            <a:extLst>
              <a:ext uri="{FF2B5EF4-FFF2-40B4-BE49-F238E27FC236}">
                <a16:creationId xmlns:a16="http://schemas.microsoft.com/office/drawing/2014/main" id="{A92EAC4E-9E6F-440F-87B6-BEE6FC886054}"/>
              </a:ext>
            </a:extLst>
          </p:cNvPr>
          <p:cNvSpPr txBox="1"/>
          <p:nvPr/>
        </p:nvSpPr>
        <p:spPr>
          <a:xfrm>
            <a:off x="1165860" y="3355698"/>
            <a:ext cx="6550429" cy="1077218"/>
          </a:xfrm>
          <a:prstGeom prst="rect">
            <a:avLst/>
          </a:prstGeom>
          <a:solidFill>
            <a:srgbClr val="FFFF00"/>
          </a:solidFill>
        </p:spPr>
        <p:txBody>
          <a:bodyPr wrap="square" rtlCol="0">
            <a:spAutoFit/>
          </a:bodyPr>
          <a:lstStyle/>
          <a:p>
            <a:r>
              <a:rPr lang="fr-FR" sz="3200" b="1" dirty="0">
                <a:latin typeface="Arial Black" panose="020B0A04020102020204" pitchFamily="34" charset="0"/>
              </a:rPr>
              <a:t> Les préjugés exercent une influence sur la pensée </a:t>
            </a:r>
          </a:p>
        </p:txBody>
      </p:sp>
      <p:sp>
        <p:nvSpPr>
          <p:cNvPr id="3" name="Flèche : courbe vers la droite 2">
            <a:extLst>
              <a:ext uri="{FF2B5EF4-FFF2-40B4-BE49-F238E27FC236}">
                <a16:creationId xmlns:a16="http://schemas.microsoft.com/office/drawing/2014/main" id="{A0BF7560-3796-4BEC-951E-AA8EEC522FCA}"/>
              </a:ext>
            </a:extLst>
          </p:cNvPr>
          <p:cNvSpPr/>
          <p:nvPr/>
        </p:nvSpPr>
        <p:spPr>
          <a:xfrm>
            <a:off x="182880" y="2858734"/>
            <a:ext cx="680720" cy="1140906"/>
          </a:xfrm>
          <a:prstGeom prst="curvedRightArrow">
            <a:avLst>
              <a:gd name="adj1" fmla="val 25000"/>
              <a:gd name="adj2" fmla="val 50000"/>
              <a:gd name="adj3" fmla="val 25000"/>
            </a:avLst>
          </a:prstGeom>
          <a:solidFill>
            <a:schemeClr val="tx2">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FF0000"/>
              </a:solidFill>
            </a:endParaRPr>
          </a:p>
        </p:txBody>
      </p:sp>
      <p:sp>
        <p:nvSpPr>
          <p:cNvPr id="10" name="Flèche : courbe vers la droite 9">
            <a:extLst>
              <a:ext uri="{FF2B5EF4-FFF2-40B4-BE49-F238E27FC236}">
                <a16:creationId xmlns:a16="http://schemas.microsoft.com/office/drawing/2014/main" id="{940EC9FB-779E-4C82-880F-E7E520C20AC1}"/>
              </a:ext>
            </a:extLst>
          </p:cNvPr>
          <p:cNvSpPr/>
          <p:nvPr/>
        </p:nvSpPr>
        <p:spPr>
          <a:xfrm>
            <a:off x="86129" y="4246572"/>
            <a:ext cx="680720" cy="1140906"/>
          </a:xfrm>
          <a:prstGeom prst="curvedRightArrow">
            <a:avLst>
              <a:gd name="adj1" fmla="val 25000"/>
              <a:gd name="adj2" fmla="val 50000"/>
              <a:gd name="adj3" fmla="val 25000"/>
            </a:avLst>
          </a:prstGeom>
          <a:solidFill>
            <a:schemeClr val="tx2">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FF0000"/>
              </a:solidFill>
            </a:endParaRPr>
          </a:p>
        </p:txBody>
      </p:sp>
      <p:sp>
        <p:nvSpPr>
          <p:cNvPr id="17" name="ZoneTexte 16">
            <a:extLst>
              <a:ext uri="{FF2B5EF4-FFF2-40B4-BE49-F238E27FC236}">
                <a16:creationId xmlns:a16="http://schemas.microsoft.com/office/drawing/2014/main" id="{AAC763B2-F814-4B04-9A05-449F1E6A0511}"/>
              </a:ext>
            </a:extLst>
          </p:cNvPr>
          <p:cNvSpPr txBox="1"/>
          <p:nvPr/>
        </p:nvSpPr>
        <p:spPr>
          <a:xfrm>
            <a:off x="1165859" y="4817025"/>
            <a:ext cx="6550429" cy="1569660"/>
          </a:xfrm>
          <a:prstGeom prst="rect">
            <a:avLst/>
          </a:prstGeom>
          <a:solidFill>
            <a:srgbClr val="FFFF00"/>
          </a:solidFill>
        </p:spPr>
        <p:txBody>
          <a:bodyPr wrap="square" rtlCol="0">
            <a:spAutoFit/>
          </a:bodyPr>
          <a:lstStyle/>
          <a:p>
            <a:r>
              <a:rPr lang="fr-FR" sz="3200" b="1" dirty="0">
                <a:latin typeface="Arial Black" panose="020B0A04020102020204" pitchFamily="34" charset="0"/>
              </a:rPr>
              <a:t>Les préjugés sont négatifs</a:t>
            </a:r>
          </a:p>
          <a:p>
            <a:r>
              <a:rPr lang="fr-FR" sz="3200" b="1" dirty="0">
                <a:latin typeface="Arial Black" panose="020B0A04020102020204" pitchFamily="34" charset="0"/>
              </a:rPr>
              <a:t>Il serait préférable de ne pas avoir de préjugés</a:t>
            </a:r>
          </a:p>
        </p:txBody>
      </p:sp>
      <p:cxnSp>
        <p:nvCxnSpPr>
          <p:cNvPr id="19" name="Connecteur droit avec flèche 18">
            <a:extLst>
              <a:ext uri="{FF2B5EF4-FFF2-40B4-BE49-F238E27FC236}">
                <a16:creationId xmlns:a16="http://schemas.microsoft.com/office/drawing/2014/main" id="{DA10B519-BA9C-42E4-AF59-C17AD3F88C1B}"/>
              </a:ext>
            </a:extLst>
          </p:cNvPr>
          <p:cNvCxnSpPr/>
          <p:nvPr/>
        </p:nvCxnSpPr>
        <p:spPr>
          <a:xfrm>
            <a:off x="7101840" y="2611429"/>
            <a:ext cx="1508760" cy="247305"/>
          </a:xfrm>
          <a:prstGeom prst="straightConnector1">
            <a:avLst/>
          </a:prstGeom>
          <a:ln w="57150"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0" name="Connecteur droit avec flèche 19">
            <a:extLst>
              <a:ext uri="{FF2B5EF4-FFF2-40B4-BE49-F238E27FC236}">
                <a16:creationId xmlns:a16="http://schemas.microsoft.com/office/drawing/2014/main" id="{4D16191C-9E98-4C3F-9D77-A3E27573BCD3}"/>
              </a:ext>
            </a:extLst>
          </p:cNvPr>
          <p:cNvCxnSpPr/>
          <p:nvPr/>
        </p:nvCxnSpPr>
        <p:spPr>
          <a:xfrm>
            <a:off x="7716288" y="3999267"/>
            <a:ext cx="1508760" cy="247305"/>
          </a:xfrm>
          <a:prstGeom prst="straightConnector1">
            <a:avLst/>
          </a:prstGeom>
          <a:ln w="57150"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1" name="Connecteur droit avec flèche 20">
            <a:extLst>
              <a:ext uri="{FF2B5EF4-FFF2-40B4-BE49-F238E27FC236}">
                <a16:creationId xmlns:a16="http://schemas.microsoft.com/office/drawing/2014/main" id="{11E473F6-1FCF-44FB-825A-E999C5A9F24F}"/>
              </a:ext>
            </a:extLst>
          </p:cNvPr>
          <p:cNvCxnSpPr/>
          <p:nvPr/>
        </p:nvCxnSpPr>
        <p:spPr>
          <a:xfrm>
            <a:off x="7804956" y="5387105"/>
            <a:ext cx="1508760" cy="247305"/>
          </a:xfrm>
          <a:prstGeom prst="straightConnector1">
            <a:avLst/>
          </a:prstGeom>
          <a:ln w="57150"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27" name="ZoneTexte 26">
            <a:extLst>
              <a:ext uri="{FF2B5EF4-FFF2-40B4-BE49-F238E27FC236}">
                <a16:creationId xmlns:a16="http://schemas.microsoft.com/office/drawing/2014/main" id="{424FB5F9-3DA9-4BAC-B3D3-D4555920D1D5}"/>
              </a:ext>
            </a:extLst>
          </p:cNvPr>
          <p:cNvSpPr txBox="1"/>
          <p:nvPr/>
        </p:nvSpPr>
        <p:spPr>
          <a:xfrm>
            <a:off x="8808720" y="2566346"/>
            <a:ext cx="2453640" cy="523220"/>
          </a:xfrm>
          <a:prstGeom prst="rect">
            <a:avLst/>
          </a:prstGeom>
          <a:solidFill>
            <a:srgbClr val="FFC000"/>
          </a:solidFill>
        </p:spPr>
        <p:txBody>
          <a:bodyPr wrap="square" rtlCol="0">
            <a:spAutoFit/>
          </a:bodyPr>
          <a:lstStyle/>
          <a:p>
            <a:r>
              <a:rPr lang="fr-FR" sz="2800" dirty="0"/>
              <a:t>  oui</a:t>
            </a:r>
          </a:p>
        </p:txBody>
      </p:sp>
      <p:sp>
        <p:nvSpPr>
          <p:cNvPr id="29" name="ZoneTexte 28">
            <a:extLst>
              <a:ext uri="{FF2B5EF4-FFF2-40B4-BE49-F238E27FC236}">
                <a16:creationId xmlns:a16="http://schemas.microsoft.com/office/drawing/2014/main" id="{1B7A7874-DEAA-45FD-B7DA-12E9B67B4E2E}"/>
              </a:ext>
            </a:extLst>
          </p:cNvPr>
          <p:cNvSpPr txBox="1"/>
          <p:nvPr/>
        </p:nvSpPr>
        <p:spPr>
          <a:xfrm>
            <a:off x="9328956" y="3706879"/>
            <a:ext cx="2453640" cy="523220"/>
          </a:xfrm>
          <a:prstGeom prst="rect">
            <a:avLst/>
          </a:prstGeom>
          <a:solidFill>
            <a:srgbClr val="FFC000"/>
          </a:solidFill>
        </p:spPr>
        <p:txBody>
          <a:bodyPr wrap="square" rtlCol="0">
            <a:spAutoFit/>
          </a:bodyPr>
          <a:lstStyle/>
          <a:p>
            <a:r>
              <a:rPr lang="fr-FR" sz="2800" dirty="0"/>
              <a:t>oui</a:t>
            </a:r>
          </a:p>
        </p:txBody>
      </p:sp>
      <p:sp>
        <p:nvSpPr>
          <p:cNvPr id="31" name="ZoneTexte 30">
            <a:extLst>
              <a:ext uri="{FF2B5EF4-FFF2-40B4-BE49-F238E27FC236}">
                <a16:creationId xmlns:a16="http://schemas.microsoft.com/office/drawing/2014/main" id="{5816506C-DD15-48EA-B172-5409F54F814E}"/>
              </a:ext>
            </a:extLst>
          </p:cNvPr>
          <p:cNvSpPr txBox="1"/>
          <p:nvPr/>
        </p:nvSpPr>
        <p:spPr>
          <a:xfrm>
            <a:off x="9328956" y="4997436"/>
            <a:ext cx="2789616" cy="2246769"/>
          </a:xfrm>
          <a:prstGeom prst="rect">
            <a:avLst/>
          </a:prstGeom>
          <a:solidFill>
            <a:srgbClr val="FFC000"/>
          </a:solidFill>
        </p:spPr>
        <p:txBody>
          <a:bodyPr wrap="square" rtlCol="0">
            <a:spAutoFit/>
          </a:bodyPr>
          <a:lstStyle/>
          <a:p>
            <a:r>
              <a:rPr lang="fr-FR" sz="2800" dirty="0"/>
              <a:t> A  examiner:</a:t>
            </a:r>
          </a:p>
          <a:p>
            <a:r>
              <a:rPr lang="fr-FR" sz="2800" dirty="0"/>
              <a:t>Les préjugés peuvent ils jouer un rôle positif?</a:t>
            </a:r>
          </a:p>
        </p:txBody>
      </p:sp>
    </p:spTree>
    <p:extLst>
      <p:ext uri="{BB962C8B-B14F-4D97-AF65-F5344CB8AC3E}">
        <p14:creationId xmlns:p14="http://schemas.microsoft.com/office/powerpoint/2010/main" val="3733642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1000"/>
                                        <p:tgtEl>
                                          <p:spTgt spid="17"/>
                                        </p:tgtEl>
                                      </p:cBhvr>
                                    </p:animEffect>
                                    <p:anim calcmode="lin" valueType="num">
                                      <p:cBhvr>
                                        <p:cTn id="22" dur="1000" fill="hold"/>
                                        <p:tgtEl>
                                          <p:spTgt spid="17"/>
                                        </p:tgtEl>
                                        <p:attrNameLst>
                                          <p:attrName>ppt_x</p:attrName>
                                        </p:attrNameLst>
                                      </p:cBhvr>
                                      <p:tavLst>
                                        <p:tav tm="0">
                                          <p:val>
                                            <p:strVal val="#ppt_x"/>
                                          </p:val>
                                        </p:tav>
                                        <p:tav tm="100000">
                                          <p:val>
                                            <p:strVal val="#ppt_x"/>
                                          </p:val>
                                        </p:tav>
                                      </p:tavLst>
                                    </p:anim>
                                    <p:anim calcmode="lin" valueType="num">
                                      <p:cBhvr>
                                        <p:cTn id="2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3" grpId="0" animBg="1"/>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C1773F0-A750-4AE4-8C17-EC2B251FDBDB}"/>
              </a:ext>
            </a:extLst>
          </p:cNvPr>
          <p:cNvSpPr/>
          <p:nvPr/>
        </p:nvSpPr>
        <p:spPr>
          <a:xfrm>
            <a:off x="133557" y="0"/>
            <a:ext cx="6194646" cy="923330"/>
          </a:xfrm>
          <a:prstGeom prst="rect">
            <a:avLst/>
          </a:prstGeom>
          <a:gradFill>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gradFill>
        </p:spPr>
        <p:txBody>
          <a:bodyPr wrap="none" lIns="91440" tIns="45720" rIns="91440" bIns="45720">
            <a:spAutoFit/>
          </a:bodyPr>
          <a:lstStyle/>
          <a:p>
            <a:pPr algn="ctr"/>
            <a:r>
              <a:rPr lang="fr-FR" sz="5400" b="0" cap="none" spc="0" dirty="0">
                <a:ln w="0"/>
                <a:solidFill>
                  <a:schemeClr val="tx1"/>
                </a:solidFill>
                <a:effectLst>
                  <a:outerShdw blurRad="38100" dist="19050" dir="2700000" algn="tl" rotWithShape="0">
                    <a:schemeClr val="dk1">
                      <a:alpha val="40000"/>
                    </a:schemeClr>
                  </a:outerShdw>
                </a:effectLst>
              </a:rPr>
              <a:t>Les enjeux du sujet</a:t>
            </a:r>
          </a:p>
        </p:txBody>
      </p:sp>
      <p:sp>
        <p:nvSpPr>
          <p:cNvPr id="5" name="ZoneTexte 4">
            <a:extLst>
              <a:ext uri="{FF2B5EF4-FFF2-40B4-BE49-F238E27FC236}">
                <a16:creationId xmlns:a16="http://schemas.microsoft.com/office/drawing/2014/main" id="{A93C30D7-B3BE-427F-835D-31C5CB6CA2A7}"/>
              </a:ext>
            </a:extLst>
          </p:cNvPr>
          <p:cNvSpPr txBox="1"/>
          <p:nvPr/>
        </p:nvSpPr>
        <p:spPr>
          <a:xfrm>
            <a:off x="342900" y="1028700"/>
            <a:ext cx="11506200" cy="1477328"/>
          </a:xfrm>
          <a:prstGeom prst="rect">
            <a:avLst/>
          </a:prstGeom>
          <a:solidFill>
            <a:srgbClr val="FFC000"/>
          </a:solidFill>
        </p:spPr>
        <p:txBody>
          <a:bodyPr wrap="square" rtlCol="0">
            <a:spAutoFit/>
          </a:bodyPr>
          <a:lstStyle/>
          <a:p>
            <a:r>
              <a:rPr lang="fr-FR" sz="3600" dirty="0"/>
              <a:t> Que se passe t-il si on répond positivement ou négativement à la question ?</a:t>
            </a:r>
          </a:p>
          <a:p>
            <a:endParaRPr lang="fr-FR" dirty="0"/>
          </a:p>
        </p:txBody>
      </p:sp>
      <p:sp>
        <p:nvSpPr>
          <p:cNvPr id="6" name="Flèche : courbe vers la droite 5">
            <a:extLst>
              <a:ext uri="{FF2B5EF4-FFF2-40B4-BE49-F238E27FC236}">
                <a16:creationId xmlns:a16="http://schemas.microsoft.com/office/drawing/2014/main" id="{2BA90476-16C1-4D1B-AA93-6BC040C08D2F}"/>
              </a:ext>
            </a:extLst>
          </p:cNvPr>
          <p:cNvSpPr/>
          <p:nvPr/>
        </p:nvSpPr>
        <p:spPr>
          <a:xfrm>
            <a:off x="822960" y="2575203"/>
            <a:ext cx="1066800" cy="783133"/>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8" name="Flèche : courbe vers la droite 7">
            <a:extLst>
              <a:ext uri="{FF2B5EF4-FFF2-40B4-BE49-F238E27FC236}">
                <a16:creationId xmlns:a16="http://schemas.microsoft.com/office/drawing/2014/main" id="{84E84FA9-5BCF-4568-8187-631F01834961}"/>
              </a:ext>
            </a:extLst>
          </p:cNvPr>
          <p:cNvSpPr/>
          <p:nvPr/>
        </p:nvSpPr>
        <p:spPr>
          <a:xfrm>
            <a:off x="691325" y="4210645"/>
            <a:ext cx="1066800" cy="1382435"/>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9" name="Rectangle 8">
            <a:extLst>
              <a:ext uri="{FF2B5EF4-FFF2-40B4-BE49-F238E27FC236}">
                <a16:creationId xmlns:a16="http://schemas.microsoft.com/office/drawing/2014/main" id="{847E5AF8-16E4-4E06-A220-818AF4DBA8A1}"/>
              </a:ext>
            </a:extLst>
          </p:cNvPr>
          <p:cNvSpPr/>
          <p:nvPr/>
        </p:nvSpPr>
        <p:spPr>
          <a:xfrm>
            <a:off x="2078986" y="2773561"/>
            <a:ext cx="8973739" cy="584775"/>
          </a:xfrm>
          <a:prstGeom prst="rect">
            <a:avLst/>
          </a:prstGeom>
          <a:gradFill>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gradFill>
        </p:spPr>
        <p:txBody>
          <a:bodyPr wrap="none" lIns="91440" tIns="45720" rIns="91440" bIns="45720">
            <a:spAutoFit/>
          </a:bodyPr>
          <a:lstStyle/>
          <a:p>
            <a:pPr algn="ctr"/>
            <a:r>
              <a:rPr lang="fr-FR" sz="32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Il n’est pas possible de penser sans préjugés</a:t>
            </a:r>
          </a:p>
        </p:txBody>
      </p:sp>
      <p:sp>
        <p:nvSpPr>
          <p:cNvPr id="11" name="Rectangle 10">
            <a:extLst>
              <a:ext uri="{FF2B5EF4-FFF2-40B4-BE49-F238E27FC236}">
                <a16:creationId xmlns:a16="http://schemas.microsoft.com/office/drawing/2014/main" id="{3CF938D1-D945-4E33-8B40-6B3DD0F11A9C}"/>
              </a:ext>
            </a:extLst>
          </p:cNvPr>
          <p:cNvSpPr/>
          <p:nvPr/>
        </p:nvSpPr>
        <p:spPr>
          <a:xfrm>
            <a:off x="1889760" y="4918322"/>
            <a:ext cx="8102474" cy="584775"/>
          </a:xfrm>
          <a:prstGeom prst="rect">
            <a:avLst/>
          </a:prstGeom>
          <a:solidFill>
            <a:srgbClr val="FFFF00"/>
          </a:solidFill>
        </p:spPr>
        <p:txBody>
          <a:bodyPr wrap="none" lIns="91440" tIns="45720" rIns="91440" bIns="45720">
            <a:spAutoFit/>
          </a:bodyPr>
          <a:lstStyle/>
          <a:p>
            <a:pPr algn="ctr"/>
            <a:r>
              <a:rPr lang="fr-FR" sz="32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Il est possible de penser sans préjugés</a:t>
            </a:r>
          </a:p>
        </p:txBody>
      </p:sp>
      <p:sp>
        <p:nvSpPr>
          <p:cNvPr id="13" name="Flèche : courbe vers la droite 12">
            <a:extLst>
              <a:ext uri="{FF2B5EF4-FFF2-40B4-BE49-F238E27FC236}">
                <a16:creationId xmlns:a16="http://schemas.microsoft.com/office/drawing/2014/main" id="{8C705B78-0CF9-4965-92BD-0CC38F2C476D}"/>
              </a:ext>
            </a:extLst>
          </p:cNvPr>
          <p:cNvSpPr/>
          <p:nvPr/>
        </p:nvSpPr>
        <p:spPr>
          <a:xfrm>
            <a:off x="2926080" y="3427512"/>
            <a:ext cx="1066800" cy="783133"/>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5" name="Rectangle 14">
            <a:extLst>
              <a:ext uri="{FF2B5EF4-FFF2-40B4-BE49-F238E27FC236}">
                <a16:creationId xmlns:a16="http://schemas.microsoft.com/office/drawing/2014/main" id="{33C229A3-6FC7-4E57-8331-40EE83F49E59}"/>
              </a:ext>
            </a:extLst>
          </p:cNvPr>
          <p:cNvSpPr/>
          <p:nvPr/>
        </p:nvSpPr>
        <p:spPr>
          <a:xfrm>
            <a:off x="4293232" y="3696534"/>
            <a:ext cx="6054728" cy="1077218"/>
          </a:xfrm>
          <a:prstGeom prst="rect">
            <a:avLst/>
          </a:prstGeom>
          <a:solidFill>
            <a:srgbClr val="92D050"/>
          </a:solidFill>
        </p:spPr>
        <p:txBody>
          <a:bodyPr wrap="square" lIns="91440" tIns="45720" rIns="91440" bIns="45720">
            <a:spAutoFit/>
          </a:bodyPr>
          <a:lstStyle/>
          <a:p>
            <a:pPr algn="ctr"/>
            <a:r>
              <a:rPr lang="fr-FR" sz="32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Remise en cause de la liberté de pensée </a:t>
            </a:r>
            <a:endParaRPr lang="fr-FR" sz="32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17" name="Flèche : courbe vers la droite 16">
            <a:extLst>
              <a:ext uri="{FF2B5EF4-FFF2-40B4-BE49-F238E27FC236}">
                <a16:creationId xmlns:a16="http://schemas.microsoft.com/office/drawing/2014/main" id="{BA7BF333-44B6-4A74-AFC4-164D87DDFF72}"/>
              </a:ext>
            </a:extLst>
          </p:cNvPr>
          <p:cNvSpPr/>
          <p:nvPr/>
        </p:nvSpPr>
        <p:spPr>
          <a:xfrm>
            <a:off x="3230880" y="5721367"/>
            <a:ext cx="1066800" cy="783133"/>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9" name="Rectangle 18">
            <a:extLst>
              <a:ext uri="{FF2B5EF4-FFF2-40B4-BE49-F238E27FC236}">
                <a16:creationId xmlns:a16="http://schemas.microsoft.com/office/drawing/2014/main" id="{8805C78C-231C-48E9-9CF7-8BCA0D57AC14}"/>
              </a:ext>
            </a:extLst>
          </p:cNvPr>
          <p:cNvSpPr/>
          <p:nvPr/>
        </p:nvSpPr>
        <p:spPr>
          <a:xfrm>
            <a:off x="4562365" y="5684517"/>
            <a:ext cx="6490360" cy="1077218"/>
          </a:xfrm>
          <a:prstGeom prst="rect">
            <a:avLst/>
          </a:prstGeom>
          <a:solidFill>
            <a:srgbClr val="92D050"/>
          </a:solidFill>
        </p:spPr>
        <p:txBody>
          <a:bodyPr wrap="square" lIns="91440" tIns="45720" rIns="91440" bIns="45720">
            <a:spAutoFit/>
          </a:bodyPr>
          <a:lstStyle/>
          <a:p>
            <a:pPr algn="ctr"/>
            <a:r>
              <a:rPr lang="fr-FR" sz="32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L’Homme peut penser librement</a:t>
            </a:r>
            <a:endParaRPr lang="fr-FR" sz="32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Tree>
    <p:extLst>
      <p:ext uri="{BB962C8B-B14F-4D97-AF65-F5344CB8AC3E}">
        <p14:creationId xmlns:p14="http://schemas.microsoft.com/office/powerpoint/2010/main" val="39560263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837473B0-CC2E-450A-ABE3-18F120FF3D39}">
                <a1611:picAttrSrcUrl xmlns:a1611="http://schemas.microsoft.com/office/drawing/2016/11/main" r:id="rId3"/>
              </a:ext>
            </a:extLst>
          </a:blip>
          <a:srcRect/>
          <a:stretch>
            <a:fillRect t="-25000" b="-25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F8AB718-BA80-4053-925F-031C84FC5967}"/>
              </a:ext>
            </a:extLst>
          </p:cNvPr>
          <p:cNvSpPr/>
          <p:nvPr/>
        </p:nvSpPr>
        <p:spPr>
          <a:xfrm>
            <a:off x="636434" y="2011680"/>
            <a:ext cx="11772582" cy="2154436"/>
          </a:xfrm>
          <a:prstGeom prst="rect">
            <a:avLst/>
          </a:prstGeom>
          <a:noFill/>
        </p:spPr>
        <p:txBody>
          <a:bodyPr wrap="none" lIns="91440" tIns="45720" rIns="91440" bIns="45720">
            <a:spAutoFit/>
          </a:bodyPr>
          <a:lstStyle/>
          <a:p>
            <a:pPr algn="ctr"/>
            <a:r>
              <a:rPr lang="fr-FR" sz="8000" b="1" dirty="0">
                <a:ln w="9525">
                  <a:solidFill>
                    <a:schemeClr val="bg1"/>
                  </a:solidFill>
                  <a:prstDash val="solid"/>
                </a:ln>
                <a:solidFill>
                  <a:srgbClr val="FF0000"/>
                </a:solidFill>
                <a:effectLst>
                  <a:outerShdw blurRad="12700" dist="38100" dir="2700000" algn="tl" rotWithShape="0">
                    <a:schemeClr val="bg1">
                      <a:lumMod val="50000"/>
                    </a:schemeClr>
                  </a:outerShdw>
                </a:effectLst>
              </a:rPr>
              <a:t>I/ </a:t>
            </a:r>
            <a:r>
              <a:rPr lang="fr-FR" sz="8000" b="1" cap="none" spc="0" dirty="0">
                <a:ln w="9525">
                  <a:solidFill>
                    <a:schemeClr val="bg1"/>
                  </a:solidFill>
                  <a:prstDash val="solid"/>
                </a:ln>
                <a:solidFill>
                  <a:srgbClr val="FF0000"/>
                </a:solidFill>
                <a:effectLst>
                  <a:outerShdw blurRad="12700" dist="38100" dir="2700000" algn="tl" rotWithShape="0">
                    <a:schemeClr val="bg1">
                      <a:lumMod val="50000"/>
                    </a:schemeClr>
                  </a:outerShdw>
                </a:effectLst>
              </a:rPr>
              <a:t>La force des préjugés</a:t>
            </a:r>
          </a:p>
          <a:p>
            <a:pPr algn="ctr"/>
            <a:endParaRPr lang="fr-FR"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4020974393"/>
      </p:ext>
    </p:extLst>
  </p:cSld>
  <p:clrMapOvr>
    <a:masterClrMapping/>
  </p:clrMapOvr>
</p:sld>
</file>

<file path=ppt/theme/theme1.xml><?xml version="1.0" encoding="utf-8"?>
<a:theme xmlns:a="http://schemas.openxmlformats.org/drawingml/2006/main" name="AccentBoxVTI">
  <a:themeElements>
    <a:clrScheme name="AnalogousFromLightSeedLeftStep">
      <a:dk1>
        <a:srgbClr val="000000"/>
      </a:dk1>
      <a:lt1>
        <a:srgbClr val="FFFFFF"/>
      </a:lt1>
      <a:dk2>
        <a:srgbClr val="243441"/>
      </a:dk2>
      <a:lt2>
        <a:srgbClr val="E8E7E2"/>
      </a:lt2>
      <a:accent1>
        <a:srgbClr val="969DC6"/>
      </a:accent1>
      <a:accent2>
        <a:srgbClr val="7FA0BA"/>
      </a:accent2>
      <a:accent3>
        <a:srgbClr val="82ABAC"/>
      </a:accent3>
      <a:accent4>
        <a:srgbClr val="76AD98"/>
      </a:accent4>
      <a:accent5>
        <a:srgbClr val="84AE8C"/>
      </a:accent5>
      <a:accent6>
        <a:srgbClr val="85B078"/>
      </a:accent6>
      <a:hlink>
        <a:srgbClr val="8B8354"/>
      </a:hlink>
      <a:folHlink>
        <a:srgbClr val="7F7F7F"/>
      </a:folHlink>
    </a:clrScheme>
    <a:fontScheme name="Avenir">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ccentBoxVTI" id="{9F778A78-DC9A-453A-A82D-A75CAD503E15}" vid="{EA961113-7CC4-4569-8A6A-7BC2C1E2F401}"/>
    </a:ext>
  </a:extLst>
</a:theme>
</file>

<file path=docProps/app.xml><?xml version="1.0" encoding="utf-8"?>
<Properties xmlns="http://schemas.openxmlformats.org/officeDocument/2006/extended-properties" xmlns:vt="http://schemas.openxmlformats.org/officeDocument/2006/docPropsVTypes">
  <TotalTime>7016</TotalTime>
  <Words>1624</Words>
  <Application>Microsoft Office PowerPoint</Application>
  <PresentationFormat>Grand écran</PresentationFormat>
  <Paragraphs>183</Paragraphs>
  <Slides>29</Slides>
  <Notes>0</Notes>
  <HiddenSlides>0</HiddenSlides>
  <MMClips>0</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29</vt:i4>
      </vt:variant>
    </vt:vector>
  </HeadingPairs>
  <TitlesOfParts>
    <vt:vector size="37" baseType="lpstr">
      <vt:lpstr>Algerian</vt:lpstr>
      <vt:lpstr>Arial</vt:lpstr>
      <vt:lpstr>Arial Black</vt:lpstr>
      <vt:lpstr>Avenir Next LT Pro</vt:lpstr>
      <vt:lpstr>Calibri</vt:lpstr>
      <vt:lpstr>Times New Roman</vt:lpstr>
      <vt:lpstr>Wingdings</vt:lpstr>
      <vt:lpstr>AccentBoxVTI</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PEUT-ON PENSER SANS PREJUGES ?</dc:title>
  <dc:creator>Hervé Pelletan</dc:creator>
  <cp:lastModifiedBy>Hervé Pelletan</cp:lastModifiedBy>
  <cp:revision>84</cp:revision>
  <dcterms:created xsi:type="dcterms:W3CDTF">2020-10-05T13:53:36Z</dcterms:created>
  <dcterms:modified xsi:type="dcterms:W3CDTF">2020-12-16T07:39:39Z</dcterms:modified>
</cp:coreProperties>
</file>